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3.xml" ContentType="application/vnd.openxmlformats-officedocument.theme+xml"/>
  <Override PartName="/ppt/tags/tag1.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 id="2147483676" r:id="rId3"/>
  </p:sldMasterIdLst>
  <p:notesMasterIdLst>
    <p:notesMasterId r:id="rId13"/>
  </p:notesMasterIdLst>
  <p:sldIdLst>
    <p:sldId id="259" r:id="rId4"/>
    <p:sldId id="265" r:id="rId5"/>
    <p:sldId id="267" r:id="rId6"/>
    <p:sldId id="260" r:id="rId7"/>
    <p:sldId id="261" r:id="rId8"/>
    <p:sldId id="262" r:id="rId9"/>
    <p:sldId id="263" r:id="rId10"/>
    <p:sldId id="264"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96"/>
    <p:restoredTop sz="84384"/>
  </p:normalViewPr>
  <p:slideViewPr>
    <p:cSldViewPr snapToGrid="0" snapToObjects="1">
      <p:cViewPr varScale="1">
        <p:scale>
          <a:sx n="99" d="100"/>
          <a:sy n="99" d="100"/>
        </p:scale>
        <p:origin x="1032" y="16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s>
</file>

<file path=ppt/media/image1.png>
</file>

<file path=ppt/media/image2.png>
</file>

<file path=ppt/media/image3.png>
</file>

<file path=ppt/media/image4.png>
</file>

<file path=ppt/media/image5.tiff>
</file>

<file path=ppt/media/image6.png>
</file>

<file path=ppt/media/image7.tiff>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E2D2D-CB73-0A4D-BA0C-64DDB6356D6A}" type="datetimeFigureOut">
              <a:rPr lang="en-US" smtClean="0"/>
              <a:t>1/30/18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D1FAA7-5318-D344-88B7-3997D44E10C5}" type="slidenum">
              <a:rPr lang="en-US" smtClean="0"/>
              <a:t>‹#›</a:t>
            </a:fld>
            <a:endParaRPr lang="en-US"/>
          </a:p>
        </p:txBody>
      </p:sp>
    </p:spTree>
    <p:extLst>
      <p:ext uri="{BB962C8B-B14F-4D97-AF65-F5344CB8AC3E}">
        <p14:creationId xmlns:p14="http://schemas.microsoft.com/office/powerpoint/2010/main" val="2096567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 Id="rId3" Type="http://schemas.openxmlformats.org/officeDocument/2006/relationships/hyperlink" Target="https://medium.com/@mattklein123/the-universal-data-plane-api-d15cec7a"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 name="Shape 847"/>
          <p:cNvSpPr>
            <a:spLocks noGrp="1" noRot="1" noChangeAspect="1"/>
          </p:cNvSpPr>
          <p:nvPr>
            <p:ph type="sldImg"/>
          </p:nvPr>
        </p:nvSpPr>
        <p:spPr>
          <a:xfrm>
            <a:off x="-190500" y="274638"/>
            <a:ext cx="7700963" cy="4332287"/>
          </a:xfrm>
          <a:prstGeom prst="rect">
            <a:avLst/>
          </a:prstGeom>
        </p:spPr>
        <p:txBody>
          <a:bodyPr lIns="96661" tIns="48331" rIns="96661" bIns="48331"/>
          <a:lstStyle/>
          <a:p>
            <a:endParaRPr/>
          </a:p>
        </p:txBody>
      </p:sp>
      <p:sp>
        <p:nvSpPr>
          <p:cNvPr id="848" name="Shape 848"/>
          <p:cNvSpPr>
            <a:spLocks noGrp="1"/>
          </p:cNvSpPr>
          <p:nvPr>
            <p:ph type="body" sz="quarter" idx="1"/>
          </p:nvPr>
        </p:nvSpPr>
        <p:spPr>
          <a:prstGeom prst="rect">
            <a:avLst/>
          </a:prstGeom>
        </p:spPr>
        <p:txBody>
          <a:bodyPr/>
          <a:lstStyle/>
          <a:p>
            <a:pPr>
              <a:defRPr sz="1100"/>
            </a:pPr>
            <a:r>
              <a:rPr lang="en-US" dirty="0" err="1" smtClean="0"/>
              <a:t>Istio</a:t>
            </a:r>
            <a:r>
              <a:rPr lang="en-US" dirty="0" smtClean="0"/>
              <a:t> Architecture (https://</a:t>
            </a:r>
            <a:r>
              <a:rPr lang="en-US" dirty="0" err="1" smtClean="0"/>
              <a:t>istio.io</a:t>
            </a:r>
            <a:r>
              <a:rPr lang="en-US" dirty="0" smtClean="0"/>
              <a:t>/docs/concepts/what-is-</a:t>
            </a:r>
            <a:r>
              <a:rPr lang="en-US" dirty="0" err="1" smtClean="0"/>
              <a:t>istio</a:t>
            </a:r>
            <a:r>
              <a:rPr lang="en-US" dirty="0" smtClean="0"/>
              <a:t>/</a:t>
            </a:r>
            <a:r>
              <a:rPr lang="en-US" dirty="0" err="1" smtClean="0"/>
              <a:t>overview.html#architecture</a:t>
            </a:r>
            <a:r>
              <a:rPr lang="en-US" dirty="0" smtClean="0"/>
              <a:t>)</a:t>
            </a:r>
          </a:p>
          <a:p>
            <a:pPr>
              <a:defRPr sz="1100"/>
            </a:pPr>
            <a:endParaRPr lang="en-US" dirty="0" smtClean="0"/>
          </a:p>
          <a:p>
            <a:pPr>
              <a:defRPr sz="1100"/>
            </a:pPr>
            <a:r>
              <a:rPr lang="en-US" dirty="0" smtClean="0"/>
              <a:t>The architecture has two layers:</a:t>
            </a:r>
          </a:p>
          <a:p>
            <a:pPr marL="228600" marR="0" indent="-228600" algn="l" defTabSz="914400" rtl="0" eaLnBrk="0" fontAlgn="base" latinLnBrk="0" hangingPunct="0">
              <a:lnSpc>
                <a:spcPct val="100000"/>
              </a:lnSpc>
              <a:spcBef>
                <a:spcPct val="30000"/>
              </a:spcBef>
              <a:spcAft>
                <a:spcPct val="0"/>
              </a:spcAft>
              <a:buClrTx/>
              <a:buSzTx/>
              <a:buFontTx/>
              <a:buAutoNum type="arabicParenR"/>
              <a:tabLst/>
              <a:defRPr sz="1100"/>
            </a:pPr>
            <a:r>
              <a:rPr lang="en-US" b="1" baseline="0" dirty="0" smtClean="0"/>
              <a:t>Data plane</a:t>
            </a:r>
            <a:r>
              <a:rPr lang="en-US" baseline="0" dirty="0" smtClean="0"/>
              <a:t> </a:t>
            </a:r>
            <a:r>
              <a:rPr lang="mr-IN" baseline="0" dirty="0" smtClean="0"/>
              <a:t>–</a:t>
            </a:r>
            <a:r>
              <a:rPr lang="en-US" baseline="0" dirty="0" smtClean="0"/>
              <a:t> This is where your application runs. </a:t>
            </a:r>
            <a:r>
              <a:rPr lang="en-US" baseline="0" dirty="0" err="1" smtClean="0"/>
              <a:t>Microservices</a:t>
            </a:r>
            <a:r>
              <a:rPr lang="en-US" baseline="0" dirty="0" smtClean="0"/>
              <a:t> such as </a:t>
            </a:r>
            <a:r>
              <a:rPr lang="en-US" baseline="0" dirty="0" err="1" smtClean="0"/>
              <a:t>svcA</a:t>
            </a:r>
            <a:r>
              <a:rPr lang="en-US" baseline="0" dirty="0" smtClean="0"/>
              <a:t> and </a:t>
            </a:r>
            <a:r>
              <a:rPr lang="en-US" baseline="0" dirty="0" err="1" smtClean="0"/>
              <a:t>svcB</a:t>
            </a:r>
            <a:r>
              <a:rPr lang="en-US" baseline="0" dirty="0" smtClean="0"/>
              <a:t> are your code with business logic for your application.</a:t>
            </a:r>
            <a:endParaRPr lang="en-US" dirty="0" smtClean="0"/>
          </a:p>
          <a:p>
            <a:pPr marL="228600" indent="-228600">
              <a:buAutoNum type="arabicParenR"/>
              <a:defRPr sz="1100"/>
            </a:pPr>
            <a:r>
              <a:rPr lang="en-US" b="1" dirty="0" smtClean="0"/>
              <a:t>Control</a:t>
            </a:r>
            <a:r>
              <a:rPr lang="en-US" b="1" baseline="0" dirty="0" smtClean="0"/>
              <a:t> plane</a:t>
            </a:r>
            <a:r>
              <a:rPr lang="en-US" baseline="0" dirty="0" smtClean="0"/>
              <a:t> </a:t>
            </a:r>
            <a:r>
              <a:rPr lang="mr-IN" baseline="0" dirty="0" smtClean="0"/>
              <a:t>–</a:t>
            </a:r>
            <a:r>
              <a:rPr lang="en-US" baseline="0" dirty="0" smtClean="0"/>
              <a:t> This is the </a:t>
            </a:r>
            <a:r>
              <a:rPr lang="en-US" baseline="0" dirty="0" err="1" smtClean="0"/>
              <a:t>Istio</a:t>
            </a:r>
            <a:r>
              <a:rPr lang="en-US" baseline="0" dirty="0" smtClean="0"/>
              <a:t> platform that manages the </a:t>
            </a:r>
            <a:r>
              <a:rPr lang="en-US" baseline="0" dirty="0" err="1" smtClean="0"/>
              <a:t>microservices</a:t>
            </a:r>
            <a:r>
              <a:rPr lang="en-US" baseline="0" dirty="0" smtClean="0"/>
              <a:t> in your application.</a:t>
            </a:r>
          </a:p>
          <a:p>
            <a:pPr>
              <a:defRPr sz="1100"/>
            </a:pPr>
            <a:endParaRPr lang="en-US" dirty="0" smtClean="0"/>
          </a:p>
          <a:p>
            <a:pPr>
              <a:defRPr sz="1100"/>
            </a:pPr>
            <a:r>
              <a:rPr lang="en-US" dirty="0" smtClean="0"/>
              <a:t>This control plane/data plane architecture</a:t>
            </a:r>
            <a:r>
              <a:rPr lang="en-US" baseline="0" dirty="0" smtClean="0"/>
              <a:t> is very much like Kubernetes’ separation of master node and worker nodes—your apps run in the worker nodes.</a:t>
            </a:r>
          </a:p>
          <a:p>
            <a:pPr>
              <a:defRPr sz="1100"/>
            </a:pPr>
            <a:endParaRPr lang="en-US" baseline="0" dirty="0" smtClean="0"/>
          </a:p>
          <a:p>
            <a:pPr>
              <a:defRPr sz="1100"/>
            </a:pPr>
            <a:r>
              <a:rPr lang="en-US" baseline="0" dirty="0" smtClean="0"/>
              <a:t>The control plane interfaces with your </a:t>
            </a:r>
            <a:r>
              <a:rPr lang="en-US" baseline="0" dirty="0" err="1" smtClean="0"/>
              <a:t>microservices</a:t>
            </a:r>
            <a:r>
              <a:rPr lang="en-US" baseline="0" dirty="0" smtClean="0"/>
              <a:t> via the Envoy proxy. The control plane configures each proxy to make its corresponding service participate in the mesh.</a:t>
            </a:r>
            <a:endParaRPr lang="en-US" dirty="0" smtClean="0"/>
          </a:p>
          <a:p>
            <a:pPr>
              <a:defRPr sz="1100"/>
            </a:pPr>
            <a:endParaRPr lang="en-US" dirty="0" smtClean="0"/>
          </a:p>
          <a:p>
            <a:pPr>
              <a:defRPr sz="1100"/>
            </a:pPr>
            <a:r>
              <a:rPr lang="en-US" dirty="0" smtClean="0"/>
              <a:t>The </a:t>
            </a:r>
            <a:r>
              <a:rPr lang="en-US" dirty="0" err="1" smtClean="0"/>
              <a:t>Istio</a:t>
            </a:r>
            <a:r>
              <a:rPr lang="en-US" dirty="0" smtClean="0"/>
              <a:t> </a:t>
            </a:r>
            <a:r>
              <a:rPr dirty="0" smtClean="0"/>
              <a:t>service </a:t>
            </a:r>
            <a:r>
              <a:rPr dirty="0"/>
              <a:t>mesh is built using</a:t>
            </a:r>
            <a:r>
              <a:rPr b="1" dirty="0"/>
              <a:t> Envoy </a:t>
            </a:r>
            <a:r>
              <a:rPr lang="en-US" b="1" dirty="0" smtClean="0"/>
              <a:t>proxies</a:t>
            </a:r>
            <a:r>
              <a:rPr dirty="0" smtClean="0"/>
              <a:t>. </a:t>
            </a:r>
            <a:r>
              <a:rPr lang="en-US" dirty="0" smtClean="0"/>
              <a:t>In </a:t>
            </a:r>
            <a:r>
              <a:rPr dirty="0" smtClean="0"/>
              <a:t>the </a:t>
            </a:r>
            <a:r>
              <a:rPr dirty="0"/>
              <a:t>big picture, </a:t>
            </a:r>
            <a:r>
              <a:rPr dirty="0" smtClean="0"/>
              <a:t>it</a:t>
            </a:r>
            <a:r>
              <a:rPr lang="en-US" dirty="0" smtClean="0"/>
              <a:t> i</a:t>
            </a:r>
            <a:r>
              <a:rPr dirty="0" smtClean="0"/>
              <a:t>s </a:t>
            </a:r>
            <a:r>
              <a:rPr dirty="0"/>
              <a:t>very similar to a </a:t>
            </a:r>
            <a:r>
              <a:rPr lang="en-US" dirty="0" smtClean="0"/>
              <a:t>Software Defined Network (</a:t>
            </a:r>
            <a:r>
              <a:rPr dirty="0" smtClean="0"/>
              <a:t>SDN</a:t>
            </a:r>
            <a:r>
              <a:rPr lang="en-US" dirty="0" smtClean="0"/>
              <a:t>)</a:t>
            </a:r>
            <a:r>
              <a:rPr dirty="0" smtClean="0"/>
              <a:t>.</a:t>
            </a:r>
            <a:endParaRPr dirty="0"/>
          </a:p>
          <a:p>
            <a:pPr>
              <a:defRPr sz="1100"/>
            </a:pPr>
            <a:r>
              <a:rPr dirty="0" smtClean="0"/>
              <a:t>Traffic </a:t>
            </a:r>
            <a:r>
              <a:rPr dirty="0"/>
              <a:t>is </a:t>
            </a:r>
            <a:r>
              <a:rPr b="1" dirty="0"/>
              <a:t>transparently intercepted</a:t>
            </a:r>
            <a:r>
              <a:rPr dirty="0"/>
              <a:t> </a:t>
            </a:r>
            <a:r>
              <a:rPr lang="en-US" dirty="0" smtClean="0"/>
              <a:t>by the Envoy proxies </a:t>
            </a:r>
            <a:r>
              <a:rPr dirty="0" smtClean="0"/>
              <a:t>using </a:t>
            </a:r>
            <a:r>
              <a:rPr dirty="0"/>
              <a:t>iptable rules in the pod namespace.</a:t>
            </a:r>
          </a:p>
          <a:p>
            <a:pPr>
              <a:defRPr sz="1100"/>
            </a:pPr>
            <a:r>
              <a:rPr dirty="0"/>
              <a:t>The </a:t>
            </a:r>
            <a:r>
              <a:rPr dirty="0" err="1"/>
              <a:t>Istio</a:t>
            </a:r>
            <a:r>
              <a:rPr dirty="0"/>
              <a:t> control plane takes care of managing and configuring the data plane.</a:t>
            </a:r>
          </a:p>
          <a:p>
            <a:pPr>
              <a:defRPr sz="1100"/>
            </a:pPr>
            <a:r>
              <a:rPr dirty="0"/>
              <a:t>The Istio-manager is responsible for providing </a:t>
            </a:r>
            <a:r>
              <a:rPr b="1" dirty="0"/>
              <a:t>service discovery</a:t>
            </a:r>
            <a:r>
              <a:rPr dirty="0"/>
              <a:t> to </a:t>
            </a:r>
            <a:r>
              <a:rPr lang="en-US" dirty="0" smtClean="0"/>
              <a:t>E</a:t>
            </a:r>
            <a:r>
              <a:rPr dirty="0" smtClean="0"/>
              <a:t>nvoys </a:t>
            </a:r>
            <a:r>
              <a:rPr dirty="0"/>
              <a:t>and </a:t>
            </a:r>
            <a:r>
              <a:rPr b="1" dirty="0"/>
              <a:t>managing their configuration</a:t>
            </a:r>
            <a:r>
              <a:rPr dirty="0"/>
              <a:t> as well.</a:t>
            </a:r>
          </a:p>
          <a:p>
            <a:pPr>
              <a:defRPr sz="1100"/>
            </a:pPr>
            <a:r>
              <a:rPr dirty="0"/>
              <a:t>The </a:t>
            </a:r>
            <a:r>
              <a:rPr b="1" dirty="0"/>
              <a:t>mixer handles policy enforcement,</a:t>
            </a:r>
            <a:r>
              <a:rPr dirty="0"/>
              <a:t> while Istio-auth takes care of authentication and authorization</a:t>
            </a:r>
            <a:r>
              <a:rPr dirty="0" smtClean="0"/>
              <a:t>.</a:t>
            </a:r>
            <a:endParaRPr lang="en-US" dirty="0" smtClean="0"/>
          </a:p>
          <a:p>
            <a:pPr>
              <a:defRPr sz="1100"/>
            </a:pPr>
            <a:r>
              <a:rPr dirty="0" smtClean="0"/>
              <a:t>We’ll </a:t>
            </a:r>
            <a:r>
              <a:rPr dirty="0"/>
              <a:t>talk about the mixer and Istio-auth later.</a:t>
            </a:r>
          </a:p>
        </p:txBody>
      </p:sp>
    </p:spTree>
    <p:extLst>
      <p:ext uri="{BB962C8B-B14F-4D97-AF65-F5344CB8AC3E}">
        <p14:creationId xmlns:p14="http://schemas.microsoft.com/office/powerpoint/2010/main" val="2128545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i="0" kern="1200" dirty="0" smtClean="0">
                <a:solidFill>
                  <a:schemeClr val="tx1"/>
                </a:solidFill>
                <a:effectLst/>
                <a:latin typeface="+mn-lt"/>
                <a:ea typeface="+mn-ea"/>
                <a:cs typeface="+mn-cs"/>
              </a:rPr>
              <a:t>Service discovery</a:t>
            </a:r>
            <a:r>
              <a:rPr lang="en-US" altLang="zh-CN" sz="1200" b="0" i="0" kern="1200" dirty="0" smtClean="0">
                <a:solidFill>
                  <a:schemeClr val="tx1"/>
                </a:solidFill>
                <a:effectLst/>
                <a:latin typeface="+mn-lt"/>
                <a:ea typeface="+mn-ea"/>
                <a:cs typeface="+mn-cs"/>
              </a:rPr>
              <a:t>: What are all of the upstream/backend service instances that are available?</a:t>
            </a:r>
          </a:p>
          <a:p>
            <a:r>
              <a:rPr lang="en-US" altLang="zh-CN" sz="1200" b="1" i="0" kern="1200" dirty="0" smtClean="0">
                <a:solidFill>
                  <a:schemeClr val="tx1"/>
                </a:solidFill>
                <a:effectLst/>
                <a:latin typeface="+mn-lt"/>
                <a:ea typeface="+mn-ea"/>
                <a:cs typeface="+mn-cs"/>
              </a:rPr>
              <a:t>Health checking</a:t>
            </a:r>
            <a:r>
              <a:rPr lang="en-US" altLang="zh-CN" sz="1200" b="0" i="0" kern="1200" dirty="0" smtClean="0">
                <a:solidFill>
                  <a:schemeClr val="tx1"/>
                </a:solidFill>
                <a:effectLst/>
                <a:latin typeface="+mn-lt"/>
                <a:ea typeface="+mn-ea"/>
                <a:cs typeface="+mn-cs"/>
              </a:rPr>
              <a:t>: Are the upstream service instances returned by service discovery healthy and ready to accept network traffic? This may include both </a:t>
            </a:r>
            <a:r>
              <a:rPr lang="en-US" altLang="zh-CN" sz="1200" b="0" i="1" kern="1200" dirty="0" smtClean="0">
                <a:solidFill>
                  <a:schemeClr val="tx1"/>
                </a:solidFill>
                <a:effectLst/>
                <a:latin typeface="+mn-lt"/>
                <a:ea typeface="+mn-ea"/>
                <a:cs typeface="+mn-cs"/>
              </a:rPr>
              <a:t>active</a:t>
            </a:r>
            <a:r>
              <a:rPr lang="en-US" altLang="zh-CN" sz="1200" b="0" i="0" kern="1200" dirty="0" smtClean="0">
                <a:solidFill>
                  <a:schemeClr val="tx1"/>
                </a:solidFill>
                <a:effectLst/>
                <a:latin typeface="+mn-lt"/>
                <a:ea typeface="+mn-ea"/>
                <a:cs typeface="+mn-cs"/>
              </a:rPr>
              <a:t> (e.g., out-of-band pings to a /</a:t>
            </a:r>
            <a:r>
              <a:rPr lang="en-US" altLang="zh-CN" sz="1200" b="0" i="0" kern="1200" dirty="0" err="1" smtClean="0">
                <a:solidFill>
                  <a:schemeClr val="tx1"/>
                </a:solidFill>
                <a:effectLst/>
                <a:latin typeface="+mn-lt"/>
                <a:ea typeface="+mn-ea"/>
                <a:cs typeface="+mn-cs"/>
              </a:rPr>
              <a:t>healthcheck</a:t>
            </a:r>
            <a:r>
              <a:rPr lang="en-US" altLang="zh-CN" sz="1200" b="0" i="0" kern="1200" dirty="0" smtClean="0">
                <a:solidFill>
                  <a:schemeClr val="tx1"/>
                </a:solidFill>
                <a:effectLst/>
                <a:latin typeface="+mn-lt"/>
                <a:ea typeface="+mn-ea"/>
                <a:cs typeface="+mn-cs"/>
              </a:rPr>
              <a:t> endpoint) and </a:t>
            </a:r>
            <a:r>
              <a:rPr lang="en-US" altLang="zh-CN" sz="1200" b="0" i="1" kern="1200" dirty="0" smtClean="0">
                <a:solidFill>
                  <a:schemeClr val="tx1"/>
                </a:solidFill>
                <a:effectLst/>
                <a:latin typeface="+mn-lt"/>
                <a:ea typeface="+mn-ea"/>
                <a:cs typeface="+mn-cs"/>
              </a:rPr>
              <a:t>passive</a:t>
            </a:r>
            <a:r>
              <a:rPr lang="en-US" altLang="zh-CN" sz="1200" b="0" i="0" kern="1200" dirty="0" smtClean="0">
                <a:solidFill>
                  <a:schemeClr val="tx1"/>
                </a:solidFill>
                <a:effectLst/>
                <a:latin typeface="+mn-lt"/>
                <a:ea typeface="+mn-ea"/>
                <a:cs typeface="+mn-cs"/>
              </a:rPr>
              <a:t> (e.g., using 3 consecutive 5xx as an indication of an unhealthy state) health checking.</a:t>
            </a:r>
          </a:p>
          <a:p>
            <a:r>
              <a:rPr lang="en-US" altLang="zh-CN" sz="1200" b="1" i="0" kern="1200" dirty="0" smtClean="0">
                <a:solidFill>
                  <a:schemeClr val="tx1"/>
                </a:solidFill>
                <a:effectLst/>
                <a:latin typeface="+mn-lt"/>
                <a:ea typeface="+mn-ea"/>
                <a:cs typeface="+mn-cs"/>
              </a:rPr>
              <a:t>Routing</a:t>
            </a:r>
            <a:r>
              <a:rPr lang="en-US" altLang="zh-CN" sz="1200" b="0" i="0" kern="1200" dirty="0" smtClean="0">
                <a:solidFill>
                  <a:schemeClr val="tx1"/>
                </a:solidFill>
                <a:effectLst/>
                <a:latin typeface="+mn-lt"/>
                <a:ea typeface="+mn-ea"/>
                <a:cs typeface="+mn-cs"/>
              </a:rPr>
              <a:t>: Given a REST request for /foo from the local service instance, to which upstream service cluster should the request be sent?</a:t>
            </a:r>
          </a:p>
          <a:p>
            <a:r>
              <a:rPr lang="en-US" altLang="zh-CN" sz="1200" b="1" i="0" kern="1200" dirty="0" smtClean="0">
                <a:solidFill>
                  <a:schemeClr val="tx1"/>
                </a:solidFill>
                <a:effectLst/>
                <a:latin typeface="+mn-lt"/>
                <a:ea typeface="+mn-ea"/>
                <a:cs typeface="+mn-cs"/>
              </a:rPr>
              <a:t>Load balancing</a:t>
            </a:r>
            <a:r>
              <a:rPr lang="en-US" altLang="zh-CN" sz="1200" b="0" i="0" kern="1200" dirty="0" smtClean="0">
                <a:solidFill>
                  <a:schemeClr val="tx1"/>
                </a:solidFill>
                <a:effectLst/>
                <a:latin typeface="+mn-lt"/>
                <a:ea typeface="+mn-ea"/>
                <a:cs typeface="+mn-cs"/>
              </a:rPr>
              <a:t>: Once an upstream service cluster has been selected during routing, to which upstream service instance should the request be sent? With what timeout? With what circuit breaking settings? If the request fails should it be retried?</a:t>
            </a:r>
          </a:p>
          <a:p>
            <a:r>
              <a:rPr lang="en-US" altLang="zh-CN" sz="1200" b="1" i="0" kern="1200" dirty="0" smtClean="0">
                <a:solidFill>
                  <a:schemeClr val="tx1"/>
                </a:solidFill>
                <a:effectLst/>
                <a:latin typeface="+mn-lt"/>
                <a:ea typeface="+mn-ea"/>
                <a:cs typeface="+mn-cs"/>
              </a:rPr>
              <a:t>Authentication and authorization</a:t>
            </a:r>
            <a:r>
              <a:rPr lang="en-US" altLang="zh-CN" sz="1200" b="0" i="0" kern="1200" dirty="0" smtClean="0">
                <a:solidFill>
                  <a:schemeClr val="tx1"/>
                </a:solidFill>
                <a:effectLst/>
                <a:latin typeface="+mn-lt"/>
                <a:ea typeface="+mn-ea"/>
                <a:cs typeface="+mn-cs"/>
              </a:rPr>
              <a:t>: For incoming requests, can the caller be cryptographically attested using </a:t>
            </a:r>
            <a:r>
              <a:rPr lang="en-US" altLang="zh-CN" sz="1200" b="0" i="0" kern="1200" dirty="0" err="1" smtClean="0">
                <a:solidFill>
                  <a:schemeClr val="tx1"/>
                </a:solidFill>
                <a:effectLst/>
                <a:latin typeface="+mn-lt"/>
                <a:ea typeface="+mn-ea"/>
                <a:cs typeface="+mn-cs"/>
              </a:rPr>
              <a:t>mTLS</a:t>
            </a:r>
            <a:r>
              <a:rPr lang="en-US" altLang="zh-CN" sz="1200" b="0" i="0" kern="1200" dirty="0" smtClean="0">
                <a:solidFill>
                  <a:schemeClr val="tx1"/>
                </a:solidFill>
                <a:effectLst/>
                <a:latin typeface="+mn-lt"/>
                <a:ea typeface="+mn-ea"/>
                <a:cs typeface="+mn-cs"/>
              </a:rPr>
              <a:t> or some other mechanism? If attested, is the caller allowed to invoke the requested endpoint or should an unauthenticated response be returned?</a:t>
            </a:r>
          </a:p>
          <a:p>
            <a:r>
              <a:rPr lang="en-US" altLang="zh-CN" sz="1200" b="1" i="0" kern="1200" dirty="0" smtClean="0">
                <a:solidFill>
                  <a:schemeClr val="tx1"/>
                </a:solidFill>
                <a:effectLst/>
                <a:latin typeface="+mn-lt"/>
                <a:ea typeface="+mn-ea"/>
                <a:cs typeface="+mn-cs"/>
              </a:rPr>
              <a:t>Observability</a:t>
            </a:r>
            <a:r>
              <a:rPr lang="en-US" altLang="zh-CN" sz="1200" b="0" i="0" kern="1200" dirty="0" smtClean="0">
                <a:solidFill>
                  <a:schemeClr val="tx1"/>
                </a:solidFill>
                <a:effectLst/>
                <a:latin typeface="+mn-lt"/>
                <a:ea typeface="+mn-ea"/>
                <a:cs typeface="+mn-cs"/>
              </a:rPr>
              <a:t>: For each request, detailed statistics, logging, and distributed tracing data should be generated so that operators can understand distributed traffic flow and debug problems as they occur.</a:t>
            </a:r>
          </a:p>
          <a:p>
            <a:endParaRPr kumimoji="1" lang="zh-CN" altLang="en-US" dirty="0"/>
          </a:p>
        </p:txBody>
      </p:sp>
      <p:sp>
        <p:nvSpPr>
          <p:cNvPr id="4" name="幻灯片编号占位符 3"/>
          <p:cNvSpPr>
            <a:spLocks noGrp="1"/>
          </p:cNvSpPr>
          <p:nvPr>
            <p:ph type="sldNum" sz="quarter" idx="10"/>
          </p:nvPr>
        </p:nvSpPr>
        <p:spPr/>
        <p:txBody>
          <a:bodyPr/>
          <a:lstStyle/>
          <a:p>
            <a:fld id="{AED1FAA7-5318-D344-88B7-3997D44E10C5}" type="slidenum">
              <a:rPr lang="en-US" smtClean="0"/>
              <a:t>4</a:t>
            </a:fld>
            <a:endParaRPr lang="en-US"/>
          </a:p>
        </p:txBody>
      </p:sp>
    </p:spTree>
    <p:extLst>
      <p:ext uri="{BB962C8B-B14F-4D97-AF65-F5344CB8AC3E}">
        <p14:creationId xmlns:p14="http://schemas.microsoft.com/office/powerpoint/2010/main" val="8408897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i="0" kern="1200" dirty="0" smtClean="0">
                <a:solidFill>
                  <a:schemeClr val="tx1"/>
                </a:solidFill>
                <a:effectLst/>
                <a:latin typeface="+mn-lt"/>
                <a:ea typeface="+mn-ea"/>
                <a:cs typeface="+mn-cs"/>
              </a:rPr>
              <a:t>The human</a:t>
            </a:r>
            <a:r>
              <a:rPr lang="en-US" altLang="zh-CN" sz="1200" b="0" i="0" kern="1200" dirty="0" smtClean="0">
                <a:solidFill>
                  <a:schemeClr val="tx1"/>
                </a:solidFill>
                <a:effectLst/>
                <a:latin typeface="+mn-lt"/>
                <a:ea typeface="+mn-ea"/>
                <a:cs typeface="+mn-cs"/>
              </a:rPr>
              <a:t>: There is still a (hopefully less grumpy) human in the loop making high level decisions about the overall system.</a:t>
            </a:r>
          </a:p>
          <a:p>
            <a:r>
              <a:rPr lang="en-US" altLang="zh-CN" sz="1200" b="1" i="0" kern="1200" dirty="0" smtClean="0">
                <a:solidFill>
                  <a:schemeClr val="tx1"/>
                </a:solidFill>
                <a:effectLst/>
                <a:latin typeface="+mn-lt"/>
                <a:ea typeface="+mn-ea"/>
                <a:cs typeface="+mn-cs"/>
              </a:rPr>
              <a:t>Control plane UI</a:t>
            </a:r>
            <a:r>
              <a:rPr lang="en-US" altLang="zh-CN" sz="1200" b="0" i="0" kern="1200" dirty="0" smtClean="0">
                <a:solidFill>
                  <a:schemeClr val="tx1"/>
                </a:solidFill>
                <a:effectLst/>
                <a:latin typeface="+mn-lt"/>
                <a:ea typeface="+mn-ea"/>
                <a:cs typeface="+mn-cs"/>
              </a:rPr>
              <a:t>: The human interacts with some type of UI to control the system. This might be a web portal, a CLI, or some other interface. Through the UI, the operator has access to global system configuration settings such as deploy control (blue/green and/or traffic shifting), authentication and authorization settings, route table specification (e.g., when service A requests /foo what happens), and load balancer settings (e.g., timeouts, retries, circuit breakers, etc.).</a:t>
            </a:r>
          </a:p>
          <a:p>
            <a:r>
              <a:rPr lang="en-US" altLang="zh-CN" sz="1200" b="1" i="0" kern="1200" dirty="0" smtClean="0">
                <a:solidFill>
                  <a:schemeClr val="tx1"/>
                </a:solidFill>
                <a:effectLst/>
                <a:latin typeface="+mn-lt"/>
                <a:ea typeface="+mn-ea"/>
                <a:cs typeface="+mn-cs"/>
              </a:rPr>
              <a:t>Workload scheduler</a:t>
            </a:r>
            <a:r>
              <a:rPr lang="en-US" altLang="zh-CN" sz="1200" b="0" i="0" kern="1200" dirty="0" smtClean="0">
                <a:solidFill>
                  <a:schemeClr val="tx1"/>
                </a:solidFill>
                <a:effectLst/>
                <a:latin typeface="+mn-lt"/>
                <a:ea typeface="+mn-ea"/>
                <a:cs typeface="+mn-cs"/>
              </a:rPr>
              <a:t>: Services are run on an infrastructure via some type of scheduling system (e.g., Kubernetes or Nomad). The scheduler is responsible for bootstrapping a service along with its sidecar proxy.</a:t>
            </a:r>
          </a:p>
          <a:p>
            <a:r>
              <a:rPr lang="en-US" altLang="zh-CN" sz="1200" b="1" i="0" kern="1200" dirty="0" smtClean="0">
                <a:solidFill>
                  <a:schemeClr val="tx1"/>
                </a:solidFill>
                <a:effectLst/>
                <a:latin typeface="+mn-lt"/>
                <a:ea typeface="+mn-ea"/>
                <a:cs typeface="+mn-cs"/>
              </a:rPr>
              <a:t>Service discovery</a:t>
            </a:r>
            <a:r>
              <a:rPr lang="en-US" altLang="zh-CN" sz="1200" b="0" i="0" kern="1200" dirty="0" smtClean="0">
                <a:solidFill>
                  <a:schemeClr val="tx1"/>
                </a:solidFill>
                <a:effectLst/>
                <a:latin typeface="+mn-lt"/>
                <a:ea typeface="+mn-ea"/>
                <a:cs typeface="+mn-cs"/>
              </a:rPr>
              <a:t>: As the scheduler starts and stops service instances it reports liveness state into a service discovery system.</a:t>
            </a:r>
          </a:p>
          <a:p>
            <a:r>
              <a:rPr lang="en-US" altLang="zh-CN" sz="1200" b="1" i="0" kern="1200" dirty="0" smtClean="0">
                <a:solidFill>
                  <a:schemeClr val="tx1"/>
                </a:solidFill>
                <a:effectLst/>
                <a:latin typeface="+mn-lt"/>
                <a:ea typeface="+mn-ea"/>
                <a:cs typeface="+mn-cs"/>
              </a:rPr>
              <a:t>Sidecar proxy configuration APIs</a:t>
            </a:r>
            <a:r>
              <a:rPr lang="en-US" altLang="zh-CN" sz="1200" b="0" i="0" kern="1200" dirty="0" smtClean="0">
                <a:solidFill>
                  <a:schemeClr val="tx1"/>
                </a:solidFill>
                <a:effectLst/>
                <a:latin typeface="+mn-lt"/>
                <a:ea typeface="+mn-ea"/>
                <a:cs typeface="+mn-cs"/>
              </a:rPr>
              <a:t>: The sidecar proxies dynamically fetch state from various system components in an eventually consistent way without operator involvement. The entire system composed of all currently running service instances and sidecar proxies eventually converge. Envoy’s </a:t>
            </a:r>
            <a:r>
              <a:rPr lang="en-US" altLang="zh-CN" sz="1200" b="0" i="0" u="none" strike="noStrike" kern="1200" dirty="0" smtClean="0">
                <a:solidFill>
                  <a:schemeClr val="tx1"/>
                </a:solidFill>
                <a:effectLst/>
                <a:latin typeface="+mn-lt"/>
                <a:ea typeface="+mn-ea"/>
                <a:cs typeface="+mn-cs"/>
                <a:hlinkClick r:id="rId3"/>
              </a:rPr>
              <a:t>universal data plane API</a:t>
            </a:r>
            <a:r>
              <a:rPr lang="en-US" altLang="zh-CN" sz="1200" b="0" i="0" kern="1200" dirty="0" smtClean="0">
                <a:solidFill>
                  <a:schemeClr val="tx1"/>
                </a:solidFill>
                <a:effectLst/>
                <a:latin typeface="+mn-lt"/>
                <a:ea typeface="+mn-ea"/>
                <a:cs typeface="+mn-cs"/>
              </a:rPr>
              <a:t> is one such example of how this works in practice.</a:t>
            </a:r>
          </a:p>
          <a:p>
            <a:endParaRPr kumimoji="1" lang="zh-CN" altLang="en-US" dirty="0"/>
          </a:p>
        </p:txBody>
      </p:sp>
      <p:sp>
        <p:nvSpPr>
          <p:cNvPr id="4" name="幻灯片编号占位符 3"/>
          <p:cNvSpPr>
            <a:spLocks noGrp="1"/>
          </p:cNvSpPr>
          <p:nvPr>
            <p:ph type="sldNum" sz="quarter" idx="10"/>
          </p:nvPr>
        </p:nvSpPr>
        <p:spPr/>
        <p:txBody>
          <a:bodyPr/>
          <a:lstStyle/>
          <a:p>
            <a:fld id="{AED1FAA7-5318-D344-88B7-3997D44E10C5}" type="slidenum">
              <a:rPr lang="en-US" smtClean="0"/>
              <a:t>5</a:t>
            </a:fld>
            <a:endParaRPr lang="en-US"/>
          </a:p>
        </p:txBody>
      </p:sp>
    </p:spTree>
    <p:extLst>
      <p:ext uri="{BB962C8B-B14F-4D97-AF65-F5344CB8AC3E}">
        <p14:creationId xmlns:p14="http://schemas.microsoft.com/office/powerpoint/2010/main" val="5476900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35410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14798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2497525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5" name="Rectangle 14"/>
          <p:cNvSpPr/>
          <p:nvPr userDrawn="1"/>
        </p:nvSpPr>
        <p:spPr>
          <a:xfrm>
            <a:off x="6095999" y="0"/>
            <a:ext cx="4549261" cy="6858000"/>
          </a:xfrm>
          <a:prstGeom prst="rect">
            <a:avLst/>
          </a:prstGeom>
          <a:solidFill>
            <a:srgbClr val="1C3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4" name="Rectangle 13"/>
          <p:cNvSpPr/>
          <p:nvPr userDrawn="1"/>
        </p:nvSpPr>
        <p:spPr>
          <a:xfrm>
            <a:off x="0" y="0"/>
            <a:ext cx="6096000" cy="6858000"/>
          </a:xfrm>
          <a:prstGeom prst="rect">
            <a:avLst/>
          </a:prstGeom>
          <a:solidFill>
            <a:srgbClr val="B8AD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FFFFFF"/>
              </a:solidFill>
            </a:endParaRPr>
          </a:p>
        </p:txBody>
      </p:sp>
      <p:sp>
        <p:nvSpPr>
          <p:cNvPr id="17" name="Rectangle 16"/>
          <p:cNvSpPr/>
          <p:nvPr userDrawn="1"/>
        </p:nvSpPr>
        <p:spPr>
          <a:xfrm>
            <a:off x="10655121" y="0"/>
            <a:ext cx="1536879" cy="6858000"/>
          </a:xfrm>
          <a:prstGeom prst="rect">
            <a:avLst/>
          </a:prstGeom>
          <a:solidFill>
            <a:srgbClr val="E4E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1" name="Text Placeholder 15"/>
          <p:cNvSpPr>
            <a:spLocks noGrp="1"/>
          </p:cNvSpPr>
          <p:nvPr>
            <p:ph type="body" sz="quarter" idx="11" hasCustomPrompt="1"/>
          </p:nvPr>
        </p:nvSpPr>
        <p:spPr>
          <a:xfrm>
            <a:off x="270021" y="396885"/>
            <a:ext cx="5152880" cy="521222"/>
          </a:xfrm>
        </p:spPr>
        <p:txBody>
          <a:bodyPr>
            <a:noAutofit/>
          </a:bodyPr>
          <a:lstStyle>
            <a:lvl1pPr marL="0" indent="0" fontAlgn="t">
              <a:spcBef>
                <a:spcPts val="0"/>
              </a:spcBef>
              <a:buFontTx/>
              <a:buNone/>
              <a:defRPr sz="3000" baseline="0">
                <a:solidFill>
                  <a:schemeClr val="bg1"/>
                </a:solidFill>
                <a:latin typeface="Arial" charset="0"/>
              </a:defRPr>
            </a:lvl1pPr>
          </a:lstStyle>
          <a:p>
            <a:r>
              <a:rPr lang="en-US" dirty="0" smtClean="0"/>
              <a:t>Presentation Title</a:t>
            </a:r>
            <a:endParaRPr lang="en-US" dirty="0"/>
          </a:p>
        </p:txBody>
      </p:sp>
      <p:sp>
        <p:nvSpPr>
          <p:cNvPr id="22" name="Text Placeholder 15"/>
          <p:cNvSpPr>
            <a:spLocks noGrp="1"/>
          </p:cNvSpPr>
          <p:nvPr>
            <p:ph type="body" sz="quarter" idx="12" hasCustomPrompt="1"/>
          </p:nvPr>
        </p:nvSpPr>
        <p:spPr>
          <a:xfrm>
            <a:off x="270021" y="2952333"/>
            <a:ext cx="5152880" cy="864461"/>
          </a:xfrm>
        </p:spPr>
        <p:txBody>
          <a:bodyPr>
            <a:noAutofit/>
          </a:bodyPr>
          <a:lstStyle>
            <a:lvl1pPr marL="0" indent="0" fontAlgn="t">
              <a:lnSpc>
                <a:spcPct val="90000"/>
              </a:lnSpc>
              <a:spcBef>
                <a:spcPts val="0"/>
              </a:spcBef>
              <a:buFontTx/>
              <a:buNone/>
              <a:defRPr sz="3000" baseline="0">
                <a:solidFill>
                  <a:schemeClr val="bg1"/>
                </a:solidFill>
                <a:latin typeface="Arial" charset="0"/>
              </a:defRPr>
            </a:lvl1pPr>
          </a:lstStyle>
          <a:p>
            <a:r>
              <a:rPr lang="en-US" dirty="0" smtClean="0"/>
              <a:t>Presenter Title Line 1</a:t>
            </a:r>
            <a:br>
              <a:rPr lang="en-US" dirty="0" smtClean="0"/>
            </a:br>
            <a:r>
              <a:rPr lang="en-US" dirty="0" smtClean="0"/>
              <a:t>Presenter Title Line 2</a:t>
            </a:r>
            <a:endParaRPr lang="en-US" dirty="0"/>
          </a:p>
        </p:txBody>
      </p:sp>
      <p:sp>
        <p:nvSpPr>
          <p:cNvPr id="23" name="Text Placeholder 15"/>
          <p:cNvSpPr>
            <a:spLocks noGrp="1"/>
          </p:cNvSpPr>
          <p:nvPr>
            <p:ph type="body" sz="quarter" idx="13" hasCustomPrompt="1"/>
          </p:nvPr>
        </p:nvSpPr>
        <p:spPr>
          <a:xfrm>
            <a:off x="270021" y="4041545"/>
            <a:ext cx="5152880" cy="864461"/>
          </a:xfrm>
        </p:spPr>
        <p:txBody>
          <a:bodyPr>
            <a:noAutofit/>
          </a:bodyPr>
          <a:lstStyle>
            <a:lvl1pPr marL="0" indent="0" fontAlgn="t">
              <a:lnSpc>
                <a:spcPct val="90000"/>
              </a:lnSpc>
              <a:spcBef>
                <a:spcPts val="0"/>
              </a:spcBef>
              <a:buFontTx/>
              <a:buNone/>
              <a:defRPr sz="3000" baseline="0">
                <a:solidFill>
                  <a:schemeClr val="bg1"/>
                </a:solidFill>
                <a:latin typeface="Arial" charset="0"/>
              </a:defRPr>
            </a:lvl1pPr>
          </a:lstStyle>
          <a:p>
            <a:r>
              <a:rPr lang="en-US" dirty="0" smtClean="0"/>
              <a:t>Sub-title can go here</a:t>
            </a:r>
            <a:r>
              <a:rPr lang="en-US" dirty="0"/>
              <a:t/>
            </a:r>
            <a:br>
              <a:rPr lang="en-US" dirty="0"/>
            </a:br>
            <a:r>
              <a:rPr lang="en-US" dirty="0" smtClean="0"/>
              <a:t>Sub-title extra line</a:t>
            </a:r>
          </a:p>
        </p:txBody>
      </p:sp>
      <p:pic>
        <p:nvPicPr>
          <p:cNvPr id="26" name="Picture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474781" y="6240077"/>
            <a:ext cx="675559" cy="273859"/>
          </a:xfrm>
          <a:prstGeom prst="rect">
            <a:avLst/>
          </a:prstGeom>
        </p:spPr>
      </p:pic>
      <p:sp>
        <p:nvSpPr>
          <p:cNvPr id="12"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chemeClr val="bg1"/>
                </a:solidFill>
              </a:defRPr>
            </a:lvl1pPr>
          </a:lstStyle>
          <a:p>
            <a:fld id="{64A8A213-8E92-D94A-82D7-8578C89CAF17}" type="slidenum">
              <a:rPr lang="en-US" smtClean="0">
                <a:solidFill>
                  <a:srgbClr val="FFFFFF"/>
                </a:solidFill>
              </a:rPr>
              <a:pPr/>
              <a:t>‹#›</a:t>
            </a:fld>
            <a:endParaRPr lang="en-US" dirty="0">
              <a:solidFill>
                <a:srgbClr val="FFFFFF"/>
              </a:solidFill>
            </a:endParaRPr>
          </a:p>
        </p:txBody>
      </p:sp>
      <p:sp>
        <p:nvSpPr>
          <p:cNvPr id="13"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chemeClr val="bg1"/>
                </a:solidFill>
              </a:defRPr>
            </a:lvl1pPr>
          </a:lstStyle>
          <a:p>
            <a:fld id="{CD911897-AAF5-9F48-8CFE-C7A0C3E8F556}" type="datetime1">
              <a:rPr lang="en-US" smtClean="0">
                <a:solidFill>
                  <a:srgbClr val="FFFFFF"/>
                </a:solidFill>
              </a:rPr>
              <a:pPr/>
              <a:t>1/30/18</a:t>
            </a:fld>
            <a:endParaRPr lang="en-US" dirty="0">
              <a:solidFill>
                <a:srgbClr val="FFFFFF"/>
              </a:solidFill>
            </a:endParaRPr>
          </a:p>
        </p:txBody>
      </p:sp>
      <p:sp>
        <p:nvSpPr>
          <p:cNvPr id="16" name="Subtitle 2"/>
          <p:cNvSpPr txBox="1">
            <a:spLocks/>
          </p:cNvSpPr>
          <p:nvPr userDrawn="1"/>
        </p:nvSpPr>
        <p:spPr>
          <a:xfrm>
            <a:off x="6354395" y="290370"/>
            <a:ext cx="2722806" cy="51751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24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spcBef>
                <a:spcPts val="0"/>
              </a:spcBef>
            </a:pPr>
            <a:r>
              <a:rPr lang="en-US" sz="3000" dirty="0" smtClean="0">
                <a:solidFill>
                  <a:srgbClr val="FFFFFF"/>
                </a:solidFill>
              </a:rPr>
              <a:t>InterConnect</a:t>
            </a:r>
          </a:p>
        </p:txBody>
      </p:sp>
      <p:sp>
        <p:nvSpPr>
          <p:cNvPr id="19" name="Subtitle 2"/>
          <p:cNvSpPr txBox="1">
            <a:spLocks/>
          </p:cNvSpPr>
          <p:nvPr userDrawn="1"/>
        </p:nvSpPr>
        <p:spPr>
          <a:xfrm>
            <a:off x="6354395" y="708239"/>
            <a:ext cx="2722806" cy="42246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24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spcBef>
                <a:spcPts val="0"/>
              </a:spcBef>
            </a:pPr>
            <a:r>
              <a:rPr lang="en-US" sz="3000" spc="-30" dirty="0" smtClean="0">
                <a:solidFill>
                  <a:srgbClr val="FFFFFF"/>
                </a:solidFill>
              </a:rPr>
              <a:t>2017</a:t>
            </a:r>
          </a:p>
        </p:txBody>
      </p:sp>
    </p:spTree>
    <p:extLst>
      <p:ext uri="{BB962C8B-B14F-4D97-AF65-F5344CB8AC3E}">
        <p14:creationId xmlns:p14="http://schemas.microsoft.com/office/powerpoint/2010/main" val="166406963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pter Divider">
    <p:spTree>
      <p:nvGrpSpPr>
        <p:cNvPr id="1" name=""/>
        <p:cNvGrpSpPr/>
        <p:nvPr/>
      </p:nvGrpSpPr>
      <p:grpSpPr>
        <a:xfrm>
          <a:off x="0" y="0"/>
          <a:ext cx="0" cy="0"/>
          <a:chOff x="0" y="0"/>
          <a:chExt cx="0" cy="0"/>
        </a:xfrm>
      </p:grpSpPr>
      <p:sp>
        <p:nvSpPr>
          <p:cNvPr id="9" name="Rectangle 8"/>
          <p:cNvSpPr/>
          <p:nvPr userDrawn="1"/>
        </p:nvSpPr>
        <p:spPr>
          <a:xfrm>
            <a:off x="0" y="0"/>
            <a:ext cx="12192000" cy="6858000"/>
          </a:xfrm>
          <a:prstGeom prst="rect">
            <a:avLst/>
          </a:prstGeom>
          <a:solidFill>
            <a:srgbClr val="AC72E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0" name="Text Placeholder 15"/>
          <p:cNvSpPr>
            <a:spLocks noGrp="1"/>
          </p:cNvSpPr>
          <p:nvPr>
            <p:ph type="body" sz="quarter" idx="11" hasCustomPrompt="1"/>
          </p:nvPr>
        </p:nvSpPr>
        <p:spPr>
          <a:xfrm>
            <a:off x="270022" y="396885"/>
            <a:ext cx="4024247" cy="521222"/>
          </a:xfrm>
        </p:spPr>
        <p:txBody>
          <a:bodyPr>
            <a:noAutofit/>
          </a:bodyPr>
          <a:lstStyle>
            <a:lvl1pPr marL="0" indent="0" fontAlgn="t">
              <a:lnSpc>
                <a:spcPct val="90000"/>
              </a:lnSpc>
              <a:spcBef>
                <a:spcPts val="0"/>
              </a:spcBef>
              <a:buFontTx/>
              <a:buNone/>
              <a:defRPr sz="3000" baseline="0">
                <a:solidFill>
                  <a:schemeClr val="bg1"/>
                </a:solidFill>
                <a:latin typeface="Arial" charset="0"/>
              </a:defRPr>
            </a:lvl1pPr>
          </a:lstStyle>
          <a:p>
            <a:r>
              <a:rPr lang="en-US" dirty="0" smtClean="0"/>
              <a:t>Chapter Divider 1</a:t>
            </a:r>
            <a:endParaRPr lang="en-US" dirty="0"/>
          </a:p>
        </p:txBody>
      </p:sp>
      <p:sp>
        <p:nvSpPr>
          <p:cNvPr id="11" name="Text Placeholder 15"/>
          <p:cNvSpPr>
            <a:spLocks noGrp="1"/>
          </p:cNvSpPr>
          <p:nvPr>
            <p:ph type="body" sz="quarter" idx="12" hasCustomPrompt="1"/>
          </p:nvPr>
        </p:nvSpPr>
        <p:spPr>
          <a:xfrm>
            <a:off x="270022" y="918107"/>
            <a:ext cx="4024247" cy="521222"/>
          </a:xfrm>
        </p:spPr>
        <p:txBody>
          <a:bodyPr>
            <a:noAutofit/>
          </a:bodyPr>
          <a:lstStyle>
            <a:lvl1pPr marL="0" indent="0" fontAlgn="t">
              <a:lnSpc>
                <a:spcPct val="90000"/>
              </a:lnSpc>
              <a:spcBef>
                <a:spcPts val="0"/>
              </a:spcBef>
              <a:buFontTx/>
              <a:buNone/>
              <a:defRPr sz="3000" baseline="0">
                <a:solidFill>
                  <a:schemeClr val="bg1"/>
                </a:solidFill>
                <a:latin typeface="Arial" charset="0"/>
              </a:defRPr>
            </a:lvl1pPr>
          </a:lstStyle>
          <a:p>
            <a:r>
              <a:rPr lang="en-US" dirty="0" smtClean="0"/>
              <a:t>Subhead</a:t>
            </a:r>
            <a:endParaRPr lang="en-US" dirty="0"/>
          </a:p>
        </p:txBody>
      </p:sp>
      <p:cxnSp>
        <p:nvCxnSpPr>
          <p:cNvPr id="4" name="Straight Connector 3"/>
          <p:cNvCxnSpPr/>
          <p:nvPr userDrawn="1"/>
        </p:nvCxnSpPr>
        <p:spPr>
          <a:xfrm>
            <a:off x="9126071" y="345126"/>
            <a:ext cx="0" cy="619378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6091070" y="345126"/>
            <a:ext cx="0" cy="61677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chemeClr val="bg1"/>
                </a:solidFill>
              </a:defRPr>
            </a:lvl1pPr>
          </a:lstStyle>
          <a:p>
            <a:fld id="{64A8A213-8E92-D94A-82D7-8578C89CAF17}" type="slidenum">
              <a:rPr lang="en-US" smtClean="0">
                <a:solidFill>
                  <a:srgbClr val="FFFFFF"/>
                </a:solidFill>
              </a:rPr>
              <a:pPr/>
              <a:t>‹#›</a:t>
            </a:fld>
            <a:endParaRPr lang="en-US" dirty="0">
              <a:solidFill>
                <a:srgbClr val="FFFFFF"/>
              </a:solidFill>
            </a:endParaRPr>
          </a:p>
        </p:txBody>
      </p:sp>
      <p:sp>
        <p:nvSpPr>
          <p:cNvPr id="14"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chemeClr val="bg1"/>
                </a:solidFill>
              </a:defRPr>
            </a:lvl1pPr>
          </a:lstStyle>
          <a:p>
            <a:fld id="{CD911897-AAF5-9F48-8CFE-C7A0C3E8F556}" type="datetime1">
              <a:rPr lang="en-US" smtClean="0">
                <a:solidFill>
                  <a:srgbClr val="FFFFFF"/>
                </a:solidFill>
              </a:rPr>
              <a:pPr/>
              <a:t>1/30/18</a:t>
            </a:fld>
            <a:endParaRPr lang="en-US" dirty="0">
              <a:solidFill>
                <a:srgbClr val="FFFFFF"/>
              </a:solidFill>
            </a:endParaRPr>
          </a:p>
        </p:txBody>
      </p:sp>
    </p:spTree>
    <p:extLst>
      <p:ext uri="{BB962C8B-B14F-4D97-AF65-F5344CB8AC3E}">
        <p14:creationId xmlns:p14="http://schemas.microsoft.com/office/powerpoint/2010/main" val="1241148533"/>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ig Type Headline or Quote">
    <p:spTree>
      <p:nvGrpSpPr>
        <p:cNvPr id="1" name=""/>
        <p:cNvGrpSpPr/>
        <p:nvPr/>
      </p:nvGrpSpPr>
      <p:grpSpPr>
        <a:xfrm>
          <a:off x="0" y="0"/>
          <a:ext cx="0" cy="0"/>
          <a:chOff x="0" y="0"/>
          <a:chExt cx="0" cy="0"/>
        </a:xfrm>
      </p:grpSpPr>
      <p:sp>
        <p:nvSpPr>
          <p:cNvPr id="20" name="Text Placeholder 15"/>
          <p:cNvSpPr>
            <a:spLocks noGrp="1"/>
          </p:cNvSpPr>
          <p:nvPr>
            <p:ph type="body" sz="quarter" idx="11" hasCustomPrompt="1"/>
          </p:nvPr>
        </p:nvSpPr>
        <p:spPr>
          <a:xfrm>
            <a:off x="270022" y="389236"/>
            <a:ext cx="5825978" cy="5694064"/>
          </a:xfrm>
        </p:spPr>
        <p:txBody>
          <a:bodyPr>
            <a:noAutofit/>
          </a:bodyPr>
          <a:lstStyle>
            <a:lvl1pPr marL="0" indent="0" fontAlgn="t">
              <a:lnSpc>
                <a:spcPts val="6000"/>
              </a:lnSpc>
              <a:spcBef>
                <a:spcPts val="1500"/>
              </a:spcBef>
              <a:buFontTx/>
              <a:buNone/>
              <a:defRPr sz="5500" baseline="0">
                <a:solidFill>
                  <a:srgbClr val="323232"/>
                </a:solidFill>
                <a:latin typeface="Arial" charset="0"/>
              </a:defRPr>
            </a:lvl1pPr>
          </a:lstStyle>
          <a:p>
            <a:r>
              <a:rPr lang="en-US" sz="5000" baseline="0" dirty="0" smtClean="0">
                <a:latin typeface="Arial" charset="0"/>
              </a:rPr>
              <a:t>Big type headline</a:t>
            </a:r>
            <a:br>
              <a:rPr lang="en-US" sz="5000" baseline="0" dirty="0" smtClean="0">
                <a:latin typeface="Arial" charset="0"/>
              </a:rPr>
            </a:br>
            <a:r>
              <a:rPr lang="en-US" sz="5000" baseline="0" dirty="0" smtClean="0">
                <a:latin typeface="Arial" charset="0"/>
              </a:rPr>
              <a:t>or quote goes here</a:t>
            </a:r>
            <a:endParaRPr lang="en-US" sz="5000" baseline="0" dirty="0">
              <a:latin typeface="Arial" charset="0"/>
            </a:endParaRPr>
          </a:p>
        </p:txBody>
      </p:sp>
      <p:sp>
        <p:nvSpPr>
          <p:cNvPr id="5"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8"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Tree>
    <p:extLst>
      <p:ext uri="{BB962C8B-B14F-4D97-AF65-F5344CB8AC3E}">
        <p14:creationId xmlns:p14="http://schemas.microsoft.com/office/powerpoint/2010/main" val="1692121713"/>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Header with Copy and 2 Images">
    <p:spTree>
      <p:nvGrpSpPr>
        <p:cNvPr id="1" name=""/>
        <p:cNvGrpSpPr/>
        <p:nvPr/>
      </p:nvGrpSpPr>
      <p:grpSpPr>
        <a:xfrm>
          <a:off x="0" y="0"/>
          <a:ext cx="0" cy="0"/>
          <a:chOff x="0" y="0"/>
          <a:chExt cx="0" cy="0"/>
        </a:xfrm>
      </p:grpSpPr>
      <p:sp>
        <p:nvSpPr>
          <p:cNvPr id="21" name="Text Placeholder 15"/>
          <p:cNvSpPr>
            <a:spLocks noGrp="1"/>
          </p:cNvSpPr>
          <p:nvPr>
            <p:ph type="body" sz="quarter" idx="12" hasCustomPrompt="1"/>
          </p:nvPr>
        </p:nvSpPr>
        <p:spPr>
          <a:xfrm>
            <a:off x="270022" y="1206605"/>
            <a:ext cx="5027021" cy="4248991"/>
          </a:xfrm>
        </p:spPr>
        <p:txBody>
          <a:bodyPr>
            <a:noAutofit/>
          </a:bodyPr>
          <a:lstStyle>
            <a:lvl1pPr marL="0" indent="0" fontAlgn="t">
              <a:lnSpc>
                <a:spcPts val="2700"/>
              </a:lnSpc>
              <a:spcBef>
                <a:spcPts val="0"/>
              </a:spcBef>
              <a:spcAft>
                <a:spcPts val="1200"/>
              </a:spcAft>
              <a:buFontTx/>
              <a:buNone/>
              <a:defRPr sz="2500" baseline="0">
                <a:solidFill>
                  <a:srgbClr val="323232"/>
                </a:solidFill>
                <a:latin typeface="Arial" charset="0"/>
              </a:defRPr>
            </a:lvl1pPr>
          </a:lstStyle>
          <a:p>
            <a:r>
              <a:rPr lang="en-US" dirty="0" smtClean="0"/>
              <a:t>Copy goes here lorem ipsum </a:t>
            </a:r>
            <a:r>
              <a:rPr lang="en-US" dirty="0" err="1" smtClean="0"/>
              <a:t>dolar</a:t>
            </a:r>
            <a:r>
              <a:rPr lang="en-US" dirty="0" smtClean="0"/>
              <a:t>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Donec</a:t>
            </a:r>
            <a:r>
              <a:rPr lang="en-US" dirty="0" smtClean="0"/>
              <a:t> </a:t>
            </a:r>
            <a:r>
              <a:rPr lang="en-US" dirty="0" err="1" smtClean="0"/>
              <a:t>vehicula</a:t>
            </a:r>
            <a:r>
              <a:rPr lang="en-US" dirty="0" smtClean="0"/>
              <a:t> lorem </a:t>
            </a:r>
            <a:r>
              <a:rPr lang="en-US" dirty="0" err="1" smtClean="0"/>
              <a:t>enim</a:t>
            </a:r>
            <a:r>
              <a:rPr lang="en-US" dirty="0" smtClean="0"/>
              <a:t>, </a:t>
            </a:r>
            <a:r>
              <a:rPr lang="en-US" dirty="0" err="1" smtClean="0"/>
              <a:t>quis</a:t>
            </a:r>
            <a:r>
              <a:rPr lang="en-US" dirty="0" smtClean="0"/>
              <a:t> convallis lacus </a:t>
            </a:r>
            <a:r>
              <a:rPr lang="en-US" dirty="0" err="1" smtClean="0"/>
              <a:t>sodales</a:t>
            </a:r>
            <a:r>
              <a:rPr lang="en-US" dirty="0" smtClean="0"/>
              <a:t> in.</a:t>
            </a:r>
          </a:p>
          <a:p>
            <a:r>
              <a:rPr lang="en-US" dirty="0" smtClean="0"/>
              <a:t>In </a:t>
            </a:r>
            <a:r>
              <a:rPr lang="en-US" dirty="0" err="1" smtClean="0"/>
              <a:t>ut</a:t>
            </a:r>
            <a:r>
              <a:rPr lang="en-US" dirty="0" smtClean="0"/>
              <a:t> </a:t>
            </a:r>
            <a:r>
              <a:rPr lang="en-US" dirty="0" err="1" smtClean="0"/>
              <a:t>lobortis</a:t>
            </a:r>
            <a:r>
              <a:rPr lang="en-US" dirty="0" smtClean="0"/>
              <a:t> </a:t>
            </a:r>
            <a:r>
              <a:rPr lang="en-US" dirty="0" err="1" smtClean="0"/>
              <a:t>neque</a:t>
            </a:r>
            <a:r>
              <a:rPr lang="en-US" dirty="0" smtClean="0"/>
              <a:t>, </a:t>
            </a:r>
            <a:r>
              <a:rPr lang="en-US" dirty="0" err="1" smtClean="0"/>
              <a:t>quis</a:t>
            </a:r>
            <a:r>
              <a:rPr lang="en-US" dirty="0" smtClean="0"/>
              <a:t> </a:t>
            </a:r>
            <a:r>
              <a:rPr lang="en-US" dirty="0" err="1" smtClean="0"/>
              <a:t>lobortis</a:t>
            </a:r>
            <a:r>
              <a:rPr lang="en-US" dirty="0" smtClean="0"/>
              <a:t> </a:t>
            </a:r>
            <a:r>
              <a:rPr lang="en-US" dirty="0" err="1" smtClean="0"/>
              <a:t>velit</a:t>
            </a:r>
            <a:r>
              <a:rPr lang="en-US" dirty="0" smtClean="0"/>
              <a:t>. </a:t>
            </a:r>
            <a:r>
              <a:rPr lang="en-US" dirty="0" err="1" smtClean="0"/>
              <a:t>Praesent</a:t>
            </a:r>
            <a:r>
              <a:rPr lang="en-US" dirty="0" smtClean="0"/>
              <a:t> non </a:t>
            </a:r>
            <a:r>
              <a:rPr lang="en-US" dirty="0" err="1" smtClean="0"/>
              <a:t>feugiat</a:t>
            </a:r>
            <a:r>
              <a:rPr lang="en-US" dirty="0" smtClean="0"/>
              <a:t> </a:t>
            </a:r>
            <a:r>
              <a:rPr lang="en-US" dirty="0" err="1" smtClean="0"/>
              <a:t>sapien</a:t>
            </a:r>
            <a:r>
              <a:rPr lang="en-US" dirty="0" smtClean="0"/>
              <a:t>, </a:t>
            </a:r>
            <a:r>
              <a:rPr lang="en-US" dirty="0" err="1" smtClean="0"/>
              <a:t>sed</a:t>
            </a:r>
            <a:r>
              <a:rPr lang="en-US" dirty="0" smtClean="0"/>
              <a:t> </a:t>
            </a:r>
            <a:r>
              <a:rPr lang="en-US" dirty="0" err="1" smtClean="0"/>
              <a:t>rhoncus</a:t>
            </a:r>
            <a:r>
              <a:rPr lang="en-US" dirty="0" smtClean="0"/>
              <a:t>.</a:t>
            </a:r>
          </a:p>
        </p:txBody>
      </p:sp>
      <p:sp>
        <p:nvSpPr>
          <p:cNvPr id="3" name="Picture Placeholder 2"/>
          <p:cNvSpPr>
            <a:spLocks noGrp="1"/>
          </p:cNvSpPr>
          <p:nvPr>
            <p:ph type="pic" sz="quarter" idx="13" hasCustomPrompt="1"/>
          </p:nvPr>
        </p:nvSpPr>
        <p:spPr>
          <a:xfrm>
            <a:off x="6852491" y="397378"/>
            <a:ext cx="4566492" cy="2722340"/>
          </a:xfrm>
          <a:solidFill>
            <a:srgbClr val="F1EDED"/>
          </a:solidFill>
        </p:spPr>
        <p:txBody>
          <a:bodyPr anchor="ctr">
            <a:normAutofit/>
          </a:bodyPr>
          <a:lstStyle>
            <a:lvl1pPr marL="0" indent="0" algn="ctr">
              <a:buNone/>
              <a:defRPr sz="2000">
                <a:solidFill>
                  <a:srgbClr val="A6A6A6"/>
                </a:solidFill>
              </a:defRPr>
            </a:lvl1pPr>
          </a:lstStyle>
          <a:p>
            <a:r>
              <a:rPr lang="en-US" dirty="0" smtClean="0"/>
              <a:t>Your image goes here</a:t>
            </a:r>
            <a:endParaRPr lang="en-US" dirty="0"/>
          </a:p>
        </p:txBody>
      </p:sp>
      <p:sp>
        <p:nvSpPr>
          <p:cNvPr id="12" name="Picture Placeholder 2"/>
          <p:cNvSpPr>
            <a:spLocks noGrp="1"/>
          </p:cNvSpPr>
          <p:nvPr>
            <p:ph type="pic" sz="quarter" idx="14" hasCustomPrompt="1"/>
          </p:nvPr>
        </p:nvSpPr>
        <p:spPr>
          <a:xfrm>
            <a:off x="6852491" y="3749323"/>
            <a:ext cx="4566492" cy="2722340"/>
          </a:xfrm>
          <a:solidFill>
            <a:srgbClr val="F1EDED"/>
          </a:solidFill>
        </p:spPr>
        <p:txBody>
          <a:bodyPr anchor="ctr">
            <a:normAutofit/>
          </a:bodyPr>
          <a:lstStyle>
            <a:lvl1pPr marL="0" indent="0" algn="ctr">
              <a:buNone/>
              <a:defRPr sz="2000">
                <a:solidFill>
                  <a:srgbClr val="A6A6A6"/>
                </a:solidFill>
              </a:defRPr>
            </a:lvl1pPr>
          </a:lstStyle>
          <a:p>
            <a:r>
              <a:rPr lang="en-US" dirty="0" smtClean="0"/>
              <a:t>Your image goes here</a:t>
            </a:r>
            <a:endParaRPr lang="en-US" dirty="0"/>
          </a:p>
        </p:txBody>
      </p:sp>
      <p:sp>
        <p:nvSpPr>
          <p:cNvPr id="8"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9"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10" name="Text Placeholder 15"/>
          <p:cNvSpPr>
            <a:spLocks noGrp="1"/>
          </p:cNvSpPr>
          <p:nvPr>
            <p:ph type="body" sz="quarter" idx="11" hasCustomPrompt="1"/>
          </p:nvPr>
        </p:nvSpPr>
        <p:spPr>
          <a:xfrm>
            <a:off x="270022" y="387902"/>
            <a:ext cx="5027020" cy="521222"/>
          </a:xfrm>
        </p:spPr>
        <p:txBody>
          <a:bodyPr>
            <a:noAutofit/>
          </a:bodyPr>
          <a:lstStyle>
            <a:lvl1pPr marL="0" indent="0" fontAlgn="t">
              <a:buFontTx/>
              <a:buNone/>
              <a:defRPr sz="3000" baseline="0">
                <a:solidFill>
                  <a:srgbClr val="5498E4"/>
                </a:solidFill>
                <a:latin typeface="Arial" charset="0"/>
              </a:defRPr>
            </a:lvl1pPr>
          </a:lstStyle>
          <a:p>
            <a:r>
              <a:rPr lang="en-US" dirty="0" smtClean="0"/>
              <a:t>Header goes here</a:t>
            </a:r>
            <a:endParaRPr lang="en-US" dirty="0"/>
          </a:p>
        </p:txBody>
      </p:sp>
    </p:spTree>
    <p:extLst>
      <p:ext uri="{BB962C8B-B14F-4D97-AF65-F5344CB8AC3E}">
        <p14:creationId xmlns:p14="http://schemas.microsoft.com/office/powerpoint/2010/main" val="85264882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 Title 1 Line">
    <p:spTree>
      <p:nvGrpSpPr>
        <p:cNvPr id="1" name=""/>
        <p:cNvGrpSpPr/>
        <p:nvPr/>
      </p:nvGrpSpPr>
      <p:grpSpPr>
        <a:xfrm>
          <a:off x="0" y="0"/>
          <a:ext cx="0" cy="0"/>
          <a:chOff x="0" y="0"/>
          <a:chExt cx="0" cy="0"/>
        </a:xfrm>
      </p:grpSpPr>
      <p:sp>
        <p:nvSpPr>
          <p:cNvPr id="8"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9"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10" name="Text Placeholder 15"/>
          <p:cNvSpPr>
            <a:spLocks noGrp="1"/>
          </p:cNvSpPr>
          <p:nvPr>
            <p:ph type="body" sz="quarter" idx="11" hasCustomPrompt="1"/>
          </p:nvPr>
        </p:nvSpPr>
        <p:spPr>
          <a:xfrm>
            <a:off x="270022" y="387902"/>
            <a:ext cx="5027020" cy="618691"/>
          </a:xfrm>
        </p:spPr>
        <p:txBody>
          <a:bodyPr>
            <a:noAutofit/>
          </a:bodyPr>
          <a:lstStyle>
            <a:lvl1pPr marL="0" indent="0" fontAlgn="t">
              <a:buFontTx/>
              <a:buNone/>
              <a:defRPr sz="3000" baseline="0">
                <a:solidFill>
                  <a:srgbClr val="5498E4"/>
                </a:solidFill>
                <a:latin typeface="Arial" charset="0"/>
              </a:defRPr>
            </a:lvl1pPr>
          </a:lstStyle>
          <a:p>
            <a:r>
              <a:rPr lang="en-US" dirty="0" smtClean="0"/>
              <a:t>One line headline goes here</a:t>
            </a:r>
            <a:endParaRPr lang="en-US" dirty="0"/>
          </a:p>
        </p:txBody>
      </p:sp>
      <p:sp>
        <p:nvSpPr>
          <p:cNvPr id="6" name="Text Placeholder 5"/>
          <p:cNvSpPr>
            <a:spLocks noGrp="1"/>
          </p:cNvSpPr>
          <p:nvPr>
            <p:ph type="body" sz="quarter" idx="13" hasCustomPrompt="1"/>
          </p:nvPr>
        </p:nvSpPr>
        <p:spPr>
          <a:xfrm>
            <a:off x="266701" y="1121940"/>
            <a:ext cx="10909300" cy="4306358"/>
          </a:xfrm>
        </p:spPr>
        <p:txBody>
          <a:bodyPr numCol="2" spcCol="822960"/>
          <a:lstStyle>
            <a:lvl1pPr marL="0" marR="0" indent="0" algn="l" defTabSz="914400" rtl="0" eaLnBrk="1" fontAlgn="auto" latinLnBrk="0" hangingPunct="1">
              <a:lnSpc>
                <a:spcPct val="95000"/>
              </a:lnSpc>
              <a:spcBef>
                <a:spcPts val="0"/>
              </a:spcBef>
              <a:spcAft>
                <a:spcPts val="1200"/>
              </a:spcAft>
              <a:buClrTx/>
              <a:buSzTx/>
              <a:buFont typeface="Arial"/>
              <a:buNone/>
              <a:tabLst/>
              <a:defRPr lang="en-US" sz="1800" kern="1200" baseline="0">
                <a:effectLst/>
                <a:latin typeface="+mn-lt"/>
              </a:defRPr>
            </a:lvl1pPr>
            <a:lvl2pPr marL="457200" indent="0">
              <a:buNone/>
              <a:defRPr/>
            </a:lvl2pPr>
            <a:lvl3pPr marL="914400" indent="0">
              <a:buNone/>
              <a:defRPr/>
            </a:lvl3pPr>
            <a:lvl4pPr marL="1371600" indent="0">
              <a:buNone/>
              <a:defRPr/>
            </a:lvl4pPr>
            <a:lvl5pPr marL="1828800" indent="0">
              <a:buNone/>
              <a:defRPr/>
            </a:lvl5pPr>
          </a:lstStyle>
          <a:p>
            <a:r>
              <a:rPr lang="en-US" sz="1800" dirty="0" smtClean="0">
                <a:effectLst/>
                <a:latin typeface="+mn-lt"/>
                <a:ea typeface="ＭＳ 明朝"/>
                <a:cs typeface="Times New Roman"/>
              </a:rPr>
              <a:t>Copy goes here for two column </a:t>
            </a:r>
            <a:r>
              <a:rPr lang="en-US" sz="1800" dirty="0" err="1" smtClean="0">
                <a:effectLst/>
                <a:latin typeface="+mn-lt"/>
                <a:ea typeface="ＭＳ 明朝"/>
                <a:cs typeface="Times New Roman"/>
              </a:rPr>
              <a:t>lorem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ipsum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dolar</a:t>
            </a:r>
            <a:r>
              <a:rPr lang="en-US" sz="1800" dirty="0" smtClean="0">
                <a:effectLst/>
                <a:latin typeface="+mn-lt"/>
                <a:ea typeface="ＭＳ 明朝"/>
                <a:cs typeface="Times New Roman"/>
              </a:rPr>
              <a:t> sit </a:t>
            </a:r>
            <a:r>
              <a:rPr lang="en-US" sz="1800" dirty="0" err="1" smtClean="0">
                <a:effectLst/>
                <a:latin typeface="+mn-lt"/>
                <a:ea typeface="ＭＳ 明朝"/>
                <a:cs typeface="Times New Roman"/>
              </a:rPr>
              <a:t>amet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consectetur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adipiscing</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Donec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vehicula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lorem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enim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convallis</a:t>
            </a:r>
            <a:r>
              <a:rPr lang="en-US" sz="1800" dirty="0" smtClean="0">
                <a:effectLst/>
                <a:latin typeface="+mn-lt"/>
                <a:ea typeface="ＭＳ 明朝"/>
                <a:cs typeface="Times New Roman"/>
              </a:rPr>
              <a:t> lacus </a:t>
            </a:r>
            <a:r>
              <a:rPr lang="en-US" sz="1800" dirty="0" err="1" smtClean="0">
                <a:effectLst/>
                <a:latin typeface="+mn-lt"/>
                <a:ea typeface="ＭＳ 明朝"/>
                <a:cs typeface="Times New Roman"/>
              </a:rPr>
              <a:t>sodales</a:t>
            </a:r>
            <a:r>
              <a:rPr lang="en-US" sz="1800" dirty="0" smtClean="0">
                <a:effectLst/>
                <a:latin typeface="+mn-lt"/>
                <a:ea typeface="ＭＳ 明朝"/>
                <a:cs typeface="Times New Roman"/>
              </a:rPr>
              <a:t> in.</a:t>
            </a:r>
            <a:endParaRPr lang="en-US" sz="1200" dirty="0" smtClean="0">
              <a:effectLst/>
              <a:latin typeface="Cambria"/>
              <a:ea typeface="ＭＳ 明朝"/>
              <a:cs typeface="Times New Roman"/>
            </a:endParaRPr>
          </a:p>
          <a:p>
            <a:r>
              <a:rPr lang="en-US" sz="1800" dirty="0" smtClean="0">
                <a:effectLst/>
                <a:latin typeface="+mn-lt"/>
                <a:ea typeface="ＭＳ 明朝"/>
                <a:cs typeface="Times New Roman"/>
              </a:rPr>
              <a:t>In </a:t>
            </a:r>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neque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Praesent</a:t>
            </a:r>
            <a:r>
              <a:rPr lang="en-US" sz="1800" dirty="0" smtClean="0">
                <a:effectLst/>
                <a:latin typeface="+mn-lt"/>
                <a:ea typeface="ＭＳ 明朝"/>
                <a:cs typeface="Times New Roman"/>
              </a:rPr>
              <a:t> non </a:t>
            </a:r>
            <a:r>
              <a:rPr lang="en-US" sz="1800" dirty="0" err="1" smtClean="0">
                <a:effectLst/>
                <a:latin typeface="+mn-lt"/>
                <a:ea typeface="ＭＳ 明朝"/>
                <a:cs typeface="Times New Roman"/>
              </a:rPr>
              <a:t>feugiat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sapien</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sed</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rhoncus</a:t>
            </a:r>
            <a:r>
              <a:rPr lang="en-US" sz="1800" dirty="0" smtClean="0">
                <a:effectLst/>
                <a:latin typeface="+mn-lt"/>
                <a:ea typeface="ＭＳ 明朝"/>
                <a:cs typeface="Times New Roman"/>
              </a:rPr>
              <a:t>.</a:t>
            </a:r>
            <a:endParaRPr lang="en-US" sz="1200" dirty="0" smtClean="0">
              <a:effectLst/>
              <a:latin typeface="Cambria"/>
              <a:ea typeface="ＭＳ 明朝"/>
              <a:cs typeface="Times New Roman"/>
            </a:endParaRPr>
          </a:p>
          <a:p>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wisi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enim</a:t>
            </a:r>
            <a:r>
              <a:rPr lang="en-US" sz="1800" dirty="0" smtClean="0">
                <a:effectLst/>
                <a:latin typeface="+mn-lt"/>
                <a:ea typeface="ＭＳ 明朝"/>
                <a:cs typeface="Times New Roman"/>
              </a:rPr>
              <a:t> ad minim </a:t>
            </a:r>
            <a:r>
              <a:rPr lang="en-US" sz="1800" dirty="0" err="1" smtClean="0">
                <a:effectLst/>
                <a:latin typeface="+mn-lt"/>
                <a:ea typeface="ＭＳ 明朝"/>
                <a:cs typeface="Times New Roman"/>
              </a:rPr>
              <a:t>veniam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nostrud</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exerci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tation</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ullamcorper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suscipit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nisl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aliquip</a:t>
            </a:r>
            <a:r>
              <a:rPr lang="en-US" sz="1800" dirty="0" smtClean="0">
                <a:effectLst/>
                <a:latin typeface="+mn-lt"/>
                <a:ea typeface="ＭＳ 明朝"/>
                <a:cs typeface="Times New Roman"/>
              </a:rPr>
              <a:t> ex </a:t>
            </a:r>
            <a:r>
              <a:rPr lang="en-US" sz="1800" dirty="0" err="1" smtClean="0">
                <a:effectLst/>
                <a:latin typeface="+mn-lt"/>
                <a:ea typeface="ＭＳ 明朝"/>
                <a:cs typeface="Times New Roman"/>
              </a:rPr>
              <a:t>ea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commodo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consequat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autem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iriure</a:t>
            </a:r>
            <a:r>
              <a:rPr lang="en-US" sz="1800" dirty="0" smtClean="0">
                <a:effectLst/>
                <a:latin typeface="+mn-lt"/>
                <a:ea typeface="ＭＳ 明朝"/>
                <a:cs typeface="Times New Roman"/>
              </a:rPr>
              <a:t> dolor in </a:t>
            </a:r>
            <a:r>
              <a:rPr lang="en-US" sz="1800" dirty="0" err="1" smtClean="0">
                <a:effectLst/>
                <a:latin typeface="+mn-lt"/>
                <a:ea typeface="ＭＳ 明朝"/>
                <a:cs typeface="Times New Roman"/>
              </a:rPr>
              <a:t>hendrerit</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vulputate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esse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molestie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consequat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illum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dolore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eu</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feugiat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nulla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facilisis</a:t>
            </a:r>
            <a:r>
              <a:rPr lang="en-US" sz="1800" dirty="0" smtClean="0">
                <a:effectLst/>
                <a:latin typeface="+mn-lt"/>
                <a:ea typeface="ＭＳ 明朝"/>
                <a:cs typeface="Times New Roman"/>
              </a:rPr>
              <a:t> at </a:t>
            </a:r>
            <a:r>
              <a:rPr lang="en-US" sz="1800" dirty="0" err="1" smtClean="0">
                <a:effectLst/>
                <a:latin typeface="+mn-lt"/>
                <a:ea typeface="ＭＳ 明朝"/>
                <a:cs typeface="Times New Roman"/>
              </a:rPr>
              <a:t>vero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eros</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accumsan</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iusto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odio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dignissim</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blandit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praesent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luptatum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zzril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delenit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augue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dolore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feugait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nulla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facilisi</a:t>
            </a:r>
            <a:r>
              <a:rPr lang="en-US" sz="1800" dirty="0" smtClean="0">
                <a:effectLst/>
                <a:latin typeface="+mn-lt"/>
                <a:ea typeface="ＭＳ 明朝"/>
                <a:cs typeface="Times New Roman"/>
              </a:rPr>
              <a:t>. </a:t>
            </a:r>
          </a:p>
          <a:p>
            <a:r>
              <a:rPr lang="en-US" sz="1800" dirty="0" smtClean="0">
                <a:effectLst/>
                <a:latin typeface="+mn-lt"/>
                <a:ea typeface="ＭＳ 明朝"/>
                <a:cs typeface="Times New Roman"/>
              </a:rPr>
              <a:t>Nam liber </a:t>
            </a:r>
            <a:r>
              <a:rPr lang="en-US" sz="1800" dirty="0" err="1" smtClean="0">
                <a:effectLst/>
                <a:latin typeface="+mn-lt"/>
                <a:ea typeface="ＭＳ 明朝"/>
                <a:cs typeface="Times New Roman"/>
              </a:rPr>
              <a:t>tempor</a:t>
            </a:r>
            <a:r>
              <a:rPr lang="en-US" sz="1800" dirty="0" smtClean="0">
                <a:effectLst/>
                <a:latin typeface="+mn-lt"/>
                <a:ea typeface="ＭＳ 明朝"/>
                <a:cs typeface="Times New Roman"/>
              </a:rPr>
              <a:t> cum </a:t>
            </a:r>
            <a:r>
              <a:rPr lang="en-US" sz="1800" dirty="0" err="1" smtClean="0">
                <a:effectLst/>
                <a:latin typeface="+mn-lt"/>
                <a:ea typeface="ＭＳ 明朝"/>
                <a:cs typeface="Times New Roman"/>
              </a:rPr>
              <a:t>soluta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nobis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eleifend</a:t>
            </a:r>
            <a:r>
              <a:rPr lang="en-US" sz="1800" dirty="0" smtClean="0">
                <a:effectLst/>
                <a:latin typeface="+mn-lt"/>
                <a:ea typeface="ＭＳ 明朝"/>
                <a:cs typeface="Times New Roman"/>
              </a:rPr>
              <a:t> option </a:t>
            </a:r>
            <a:r>
              <a:rPr lang="en-US" sz="1800" dirty="0" err="1" smtClean="0">
                <a:effectLst/>
                <a:latin typeface="+mn-lt"/>
                <a:ea typeface="ＭＳ 明朝"/>
                <a:cs typeface="Times New Roman"/>
              </a:rPr>
              <a:t>congue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nihil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imperdiet</a:t>
            </a:r>
            <a:r>
              <a:rPr lang="en-US" sz="1800" dirty="0" smtClean="0">
                <a:effectLst/>
                <a:latin typeface="+mn-lt"/>
                <a:ea typeface="ＭＳ 明朝"/>
                <a:cs typeface="Times New Roman"/>
              </a:rPr>
              <a:t> doming id quod </a:t>
            </a:r>
            <a:r>
              <a:rPr lang="en-US" sz="1800" dirty="0" err="1" smtClean="0">
                <a:effectLst/>
                <a:latin typeface="+mn-lt"/>
                <a:ea typeface="ＭＳ 明朝"/>
                <a:cs typeface="Times New Roman"/>
              </a:rPr>
              <a:t>mazim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placerat</a:t>
            </a:r>
            <a:r>
              <a:rPr lang="en-US" sz="1800" dirty="0" smtClean="0">
                <a:effectLst/>
                <a:latin typeface="+mn-lt"/>
                <a:ea typeface="ＭＳ 明朝"/>
                <a:cs typeface="Times New Roman"/>
              </a:rPr>
              <a:t> facer </a:t>
            </a:r>
            <a:r>
              <a:rPr lang="en-US" sz="1800" dirty="0" err="1" smtClean="0">
                <a:effectLst/>
                <a:latin typeface="+mn-lt"/>
                <a:ea typeface="ＭＳ 明朝"/>
                <a:cs typeface="Times New Roman"/>
              </a:rPr>
              <a:t>possim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assum</a:t>
            </a:r>
            <a:r>
              <a:rPr lang="en-US" sz="1800" dirty="0" smtClean="0">
                <a:effectLst/>
                <a:latin typeface="+mn-lt"/>
                <a:ea typeface="ＭＳ 明朝"/>
                <a:cs typeface="Times New Roman"/>
              </a:rPr>
              <a:t>. </a:t>
            </a:r>
          </a:p>
          <a:p>
            <a:r>
              <a:rPr lang="en-US" sz="1800" dirty="0" err="1" smtClean="0">
                <a:effectLst/>
                <a:latin typeface="+mn-lt"/>
                <a:ea typeface="ＭＳ 明朝"/>
                <a:cs typeface="Times New Roman"/>
              </a:rPr>
              <a:t>Typi</a:t>
            </a:r>
            <a:r>
              <a:rPr lang="en-US" sz="1800" dirty="0" smtClean="0">
                <a:effectLst/>
                <a:latin typeface="+mn-lt"/>
                <a:ea typeface="ＭＳ 明朝"/>
                <a:cs typeface="Times New Roman"/>
              </a:rPr>
              <a:t> non </a:t>
            </a:r>
            <a:r>
              <a:rPr lang="en-US" sz="1800" dirty="0" err="1" smtClean="0">
                <a:effectLst/>
                <a:latin typeface="+mn-lt"/>
                <a:ea typeface="ＭＳ 明朝"/>
                <a:cs typeface="Times New Roman"/>
              </a:rPr>
              <a:t>habent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insitam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usus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legentis</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iis</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facit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eorum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Investigationes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demonstraverunt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lectores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legere</a:t>
            </a:r>
            <a:r>
              <a:rPr lang="en-US" sz="1800" dirty="0" smtClean="0">
                <a:effectLst/>
                <a:latin typeface="+mn-lt"/>
                <a:ea typeface="ＭＳ 明朝"/>
                <a:cs typeface="Times New Roman"/>
              </a:rPr>
              <a:t> me </a:t>
            </a:r>
            <a:r>
              <a:rPr lang="en-US" sz="1800" dirty="0" err="1" smtClean="0">
                <a:effectLst/>
                <a:latin typeface="+mn-lt"/>
                <a:ea typeface="ＭＳ 明朝"/>
                <a:cs typeface="Times New Roman"/>
              </a:rPr>
              <a:t>lius</a:t>
            </a:r>
            <a:r>
              <a:rPr lang="en-US" sz="1800" dirty="0" smtClean="0">
                <a:effectLst/>
                <a:latin typeface="+mn-lt"/>
                <a:ea typeface="ＭＳ 明朝"/>
                <a:cs typeface="Times New Roman"/>
              </a:rPr>
              <a:t> quod ii </a:t>
            </a:r>
            <a:r>
              <a:rPr lang="en-US" sz="1800" dirty="0" err="1" smtClean="0">
                <a:effectLst/>
                <a:latin typeface="+mn-lt"/>
                <a:ea typeface="ＭＳ 明朝"/>
                <a:cs typeface="Times New Roman"/>
              </a:rPr>
              <a:t>legunt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saepius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etiam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processus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dynamicus</a:t>
            </a:r>
            <a:r>
              <a:rPr lang="en-US" sz="1800" dirty="0" smtClean="0">
                <a:effectLst/>
                <a:latin typeface="+mn-lt"/>
                <a:ea typeface="ＭＳ 明朝"/>
                <a:cs typeface="Times New Roman"/>
              </a:rPr>
              <a:t>, qui sequitur </a:t>
            </a:r>
            <a:r>
              <a:rPr lang="en-US" sz="1800" dirty="0" err="1" smtClean="0">
                <a:effectLst/>
                <a:latin typeface="+mn-lt"/>
                <a:ea typeface="ＭＳ 明朝"/>
                <a:cs typeface="Times New Roman"/>
              </a:rPr>
              <a:t>mutationem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consuetudium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lectorum</a:t>
            </a:r>
            <a:r>
              <a:rPr lang="en-US" sz="1800" dirty="0" smtClean="0">
                <a:effectLst/>
                <a:latin typeface="+mn-lt"/>
                <a:ea typeface="ＭＳ 明朝"/>
                <a:cs typeface="Times New Roman"/>
              </a:rPr>
              <a:t>. </a:t>
            </a:r>
          </a:p>
          <a:p>
            <a:r>
              <a:rPr lang="en-US" sz="1800" dirty="0" err="1" smtClean="0">
                <a:effectLst/>
                <a:latin typeface="+mn-lt"/>
                <a:ea typeface="ＭＳ 明朝"/>
                <a:cs typeface="Times New Roman"/>
              </a:rPr>
              <a:t>Mirum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notare</a:t>
            </a:r>
            <a:r>
              <a:rPr lang="en-US" sz="1800" dirty="0" smtClean="0">
                <a:effectLst/>
                <a:latin typeface="+mn-lt"/>
                <a:ea typeface="ＭＳ 明朝"/>
                <a:cs typeface="Times New Roman"/>
              </a:rPr>
              <a:t> quam </a:t>
            </a:r>
            <a:r>
              <a:rPr lang="en-US" sz="1800" dirty="0" err="1" smtClean="0">
                <a:effectLst/>
                <a:latin typeface="+mn-lt"/>
                <a:ea typeface="ＭＳ 明朝"/>
                <a:cs typeface="Times New Roman"/>
              </a:rPr>
              <a:t>littera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gothica</a:t>
            </a:r>
            <a:r>
              <a:rPr lang="en-US" sz="1800" dirty="0" smtClean="0">
                <a:effectLst/>
                <a:latin typeface="+mn-lt"/>
                <a:ea typeface="ＭＳ 明朝"/>
                <a:cs typeface="Times New Roman"/>
              </a:rPr>
              <a:t>, quam </a:t>
            </a:r>
            <a:r>
              <a:rPr lang="en-US" sz="1800" dirty="0" err="1" smtClean="0">
                <a:effectLst/>
                <a:latin typeface="+mn-lt"/>
                <a:ea typeface="ＭＳ 明朝"/>
                <a:cs typeface="Times New Roman"/>
              </a:rPr>
              <a:t>nunc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putamus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anteposuerit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litterarum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formas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humanitatis</a:t>
            </a:r>
            <a:r>
              <a:rPr lang="en-US" sz="1800" dirty="0" smtClean="0">
                <a:effectLst/>
                <a:latin typeface="+mn-lt"/>
                <a:ea typeface="ＭＳ 明朝"/>
                <a:cs typeface="Times New Roman"/>
              </a:rPr>
              <a:t> per </a:t>
            </a:r>
            <a:r>
              <a:rPr lang="en-US" sz="1800" dirty="0" err="1" smtClean="0">
                <a:effectLst/>
                <a:latin typeface="+mn-lt"/>
                <a:ea typeface="ＭＳ 明朝"/>
                <a:cs typeface="Times New Roman"/>
              </a:rPr>
              <a:t>seacula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quarta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decima</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quinta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decima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Eodem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modo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typi</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nunc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nobis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videntur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fiant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sollemnes</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futurum</a:t>
            </a:r>
            <a:r>
              <a:rPr lang="en-US" sz="1800" dirty="0" smtClean="0">
                <a:effectLst/>
                <a:latin typeface="+mn-lt"/>
                <a:ea typeface="ＭＳ 明朝"/>
                <a:cs typeface="Times New Roman"/>
              </a:rPr>
              <a:t>.</a:t>
            </a:r>
            <a:endParaRPr lang="en-US" sz="1200" dirty="0">
              <a:effectLst/>
              <a:latin typeface="Cambria"/>
              <a:ea typeface="ＭＳ 明朝"/>
              <a:cs typeface="Times New Roman"/>
            </a:endParaRPr>
          </a:p>
        </p:txBody>
      </p:sp>
    </p:spTree>
    <p:extLst>
      <p:ext uri="{BB962C8B-B14F-4D97-AF65-F5344CB8AC3E}">
        <p14:creationId xmlns:p14="http://schemas.microsoft.com/office/powerpoint/2010/main" val="192840379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 Title 2 Lines">
    <p:spTree>
      <p:nvGrpSpPr>
        <p:cNvPr id="1" name=""/>
        <p:cNvGrpSpPr/>
        <p:nvPr/>
      </p:nvGrpSpPr>
      <p:grpSpPr>
        <a:xfrm>
          <a:off x="0" y="0"/>
          <a:ext cx="0" cy="0"/>
          <a:chOff x="0" y="0"/>
          <a:chExt cx="0" cy="0"/>
        </a:xfrm>
      </p:grpSpPr>
      <p:sp>
        <p:nvSpPr>
          <p:cNvPr id="8"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9"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10" name="Text Placeholder 15"/>
          <p:cNvSpPr>
            <a:spLocks noGrp="1"/>
          </p:cNvSpPr>
          <p:nvPr>
            <p:ph type="body" sz="quarter" idx="11" hasCustomPrompt="1"/>
          </p:nvPr>
        </p:nvSpPr>
        <p:spPr>
          <a:xfrm>
            <a:off x="270022" y="387902"/>
            <a:ext cx="5027020" cy="938542"/>
          </a:xfrm>
        </p:spPr>
        <p:txBody>
          <a:bodyPr>
            <a:noAutofit/>
          </a:bodyPr>
          <a:lstStyle>
            <a:lvl1pPr marL="0" indent="0" fontAlgn="t">
              <a:buFontTx/>
              <a:buNone/>
              <a:defRPr sz="3000" baseline="0">
                <a:solidFill>
                  <a:srgbClr val="5498E4"/>
                </a:solidFill>
                <a:latin typeface="Arial" charset="0"/>
              </a:defRPr>
            </a:lvl1pPr>
          </a:lstStyle>
          <a:p>
            <a:r>
              <a:rPr lang="en-US" dirty="0" smtClean="0"/>
              <a:t>Two line headline goes here</a:t>
            </a:r>
            <a:endParaRPr lang="en-US" dirty="0"/>
          </a:p>
        </p:txBody>
      </p:sp>
      <p:sp>
        <p:nvSpPr>
          <p:cNvPr id="6" name="Text Placeholder 5"/>
          <p:cNvSpPr>
            <a:spLocks noGrp="1"/>
          </p:cNvSpPr>
          <p:nvPr>
            <p:ph type="body" sz="quarter" idx="13" hasCustomPrompt="1"/>
          </p:nvPr>
        </p:nvSpPr>
        <p:spPr>
          <a:xfrm>
            <a:off x="266701" y="1535865"/>
            <a:ext cx="10909300" cy="4306358"/>
          </a:xfrm>
        </p:spPr>
        <p:txBody>
          <a:bodyPr numCol="2" spcCol="822960"/>
          <a:lstStyle>
            <a:lvl1pPr marL="0" marR="0" indent="0" algn="l" defTabSz="914400" rtl="0" eaLnBrk="1" fontAlgn="auto" latinLnBrk="0" hangingPunct="1">
              <a:lnSpc>
                <a:spcPct val="95000"/>
              </a:lnSpc>
              <a:spcBef>
                <a:spcPts val="0"/>
              </a:spcBef>
              <a:spcAft>
                <a:spcPts val="1200"/>
              </a:spcAft>
              <a:buClrTx/>
              <a:buSzTx/>
              <a:buFont typeface="Arial"/>
              <a:buNone/>
              <a:tabLst/>
              <a:defRPr lang="en-US" sz="1800" kern="1200" baseline="0">
                <a:effectLst/>
                <a:latin typeface="+mn-lt"/>
              </a:defRPr>
            </a:lvl1pPr>
            <a:lvl2pPr marL="457200" indent="0">
              <a:buNone/>
              <a:defRPr/>
            </a:lvl2pPr>
            <a:lvl3pPr marL="914400" indent="0">
              <a:buNone/>
              <a:defRPr/>
            </a:lvl3pPr>
            <a:lvl4pPr marL="1371600" indent="0">
              <a:buNone/>
              <a:defRPr/>
            </a:lvl4pPr>
            <a:lvl5pPr marL="1828800" indent="0">
              <a:buNone/>
              <a:defRPr/>
            </a:lvl5pPr>
          </a:lstStyle>
          <a:p>
            <a:r>
              <a:rPr lang="en-US" sz="1800" dirty="0" smtClean="0">
                <a:effectLst/>
                <a:latin typeface="+mn-lt"/>
                <a:ea typeface="ＭＳ 明朝"/>
                <a:cs typeface="Times New Roman"/>
              </a:rPr>
              <a:t>Copy goes here for two column </a:t>
            </a:r>
            <a:r>
              <a:rPr lang="en-US" sz="1800" dirty="0" err="1" smtClean="0">
                <a:effectLst/>
                <a:latin typeface="+mn-lt"/>
                <a:ea typeface="ＭＳ 明朝"/>
                <a:cs typeface="Times New Roman"/>
              </a:rPr>
              <a:t>lorem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ipsum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dolar</a:t>
            </a:r>
            <a:r>
              <a:rPr lang="en-US" sz="1800" dirty="0" smtClean="0">
                <a:effectLst/>
                <a:latin typeface="+mn-lt"/>
                <a:ea typeface="ＭＳ 明朝"/>
                <a:cs typeface="Times New Roman"/>
              </a:rPr>
              <a:t> sit </a:t>
            </a:r>
            <a:r>
              <a:rPr lang="en-US" sz="1800" dirty="0" err="1" smtClean="0">
                <a:effectLst/>
                <a:latin typeface="+mn-lt"/>
                <a:ea typeface="ＭＳ 明朝"/>
                <a:cs typeface="Times New Roman"/>
              </a:rPr>
              <a:t>amet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consectetur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adipiscing</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Donec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vehicula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lorem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enim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convallis</a:t>
            </a:r>
            <a:r>
              <a:rPr lang="en-US" sz="1800" dirty="0" smtClean="0">
                <a:effectLst/>
                <a:latin typeface="+mn-lt"/>
                <a:ea typeface="ＭＳ 明朝"/>
                <a:cs typeface="Times New Roman"/>
              </a:rPr>
              <a:t> lacus </a:t>
            </a:r>
            <a:r>
              <a:rPr lang="en-US" sz="1800" dirty="0" err="1" smtClean="0">
                <a:effectLst/>
                <a:latin typeface="+mn-lt"/>
                <a:ea typeface="ＭＳ 明朝"/>
                <a:cs typeface="Times New Roman"/>
              </a:rPr>
              <a:t>sodales</a:t>
            </a:r>
            <a:r>
              <a:rPr lang="en-US" sz="1800" dirty="0" smtClean="0">
                <a:effectLst/>
                <a:latin typeface="+mn-lt"/>
                <a:ea typeface="ＭＳ 明朝"/>
                <a:cs typeface="Times New Roman"/>
              </a:rPr>
              <a:t> in.</a:t>
            </a:r>
            <a:endParaRPr lang="en-US" sz="1200" dirty="0" smtClean="0">
              <a:effectLst/>
              <a:latin typeface="Cambria"/>
              <a:ea typeface="ＭＳ 明朝"/>
              <a:cs typeface="Times New Roman"/>
            </a:endParaRPr>
          </a:p>
          <a:p>
            <a:r>
              <a:rPr lang="en-US" sz="1800" dirty="0" smtClean="0">
                <a:effectLst/>
                <a:latin typeface="+mn-lt"/>
                <a:ea typeface="ＭＳ 明朝"/>
                <a:cs typeface="Times New Roman"/>
              </a:rPr>
              <a:t>In </a:t>
            </a:r>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neque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Praesent</a:t>
            </a:r>
            <a:r>
              <a:rPr lang="en-US" sz="1800" dirty="0" smtClean="0">
                <a:effectLst/>
                <a:latin typeface="+mn-lt"/>
                <a:ea typeface="ＭＳ 明朝"/>
                <a:cs typeface="Times New Roman"/>
              </a:rPr>
              <a:t> non </a:t>
            </a:r>
            <a:r>
              <a:rPr lang="en-US" sz="1800" dirty="0" err="1" smtClean="0">
                <a:effectLst/>
                <a:latin typeface="+mn-lt"/>
                <a:ea typeface="ＭＳ 明朝"/>
                <a:cs typeface="Times New Roman"/>
              </a:rPr>
              <a:t>feugiat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sapien</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sed</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rhoncus</a:t>
            </a:r>
            <a:r>
              <a:rPr lang="en-US" sz="1800" dirty="0" smtClean="0">
                <a:effectLst/>
                <a:latin typeface="+mn-lt"/>
                <a:ea typeface="ＭＳ 明朝"/>
                <a:cs typeface="Times New Roman"/>
              </a:rPr>
              <a:t>.</a:t>
            </a:r>
            <a:endParaRPr lang="en-US" sz="1200" dirty="0" smtClean="0">
              <a:effectLst/>
              <a:latin typeface="Cambria"/>
              <a:ea typeface="ＭＳ 明朝"/>
              <a:cs typeface="Times New Roman"/>
            </a:endParaRPr>
          </a:p>
          <a:p>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wisi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enim</a:t>
            </a:r>
            <a:r>
              <a:rPr lang="en-US" sz="1800" dirty="0" smtClean="0">
                <a:effectLst/>
                <a:latin typeface="+mn-lt"/>
                <a:ea typeface="ＭＳ 明朝"/>
                <a:cs typeface="Times New Roman"/>
              </a:rPr>
              <a:t> ad minim </a:t>
            </a:r>
            <a:r>
              <a:rPr lang="en-US" sz="1800" dirty="0" err="1" smtClean="0">
                <a:effectLst/>
                <a:latin typeface="+mn-lt"/>
                <a:ea typeface="ＭＳ 明朝"/>
                <a:cs typeface="Times New Roman"/>
              </a:rPr>
              <a:t>veniam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nostrud</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exerci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tation</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ullamcorper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suscipit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nisl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aliquip</a:t>
            </a:r>
            <a:r>
              <a:rPr lang="en-US" sz="1800" dirty="0" smtClean="0">
                <a:effectLst/>
                <a:latin typeface="+mn-lt"/>
                <a:ea typeface="ＭＳ 明朝"/>
                <a:cs typeface="Times New Roman"/>
              </a:rPr>
              <a:t> ex </a:t>
            </a:r>
            <a:r>
              <a:rPr lang="en-US" sz="1800" dirty="0" err="1" smtClean="0">
                <a:effectLst/>
                <a:latin typeface="+mn-lt"/>
                <a:ea typeface="ＭＳ 明朝"/>
                <a:cs typeface="Times New Roman"/>
              </a:rPr>
              <a:t>ea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commodo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consequat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autem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iriure</a:t>
            </a:r>
            <a:r>
              <a:rPr lang="en-US" sz="1800" dirty="0" smtClean="0">
                <a:effectLst/>
                <a:latin typeface="+mn-lt"/>
                <a:ea typeface="ＭＳ 明朝"/>
                <a:cs typeface="Times New Roman"/>
              </a:rPr>
              <a:t> dolor in </a:t>
            </a:r>
            <a:r>
              <a:rPr lang="en-US" sz="1800" dirty="0" err="1" smtClean="0">
                <a:effectLst/>
                <a:latin typeface="+mn-lt"/>
                <a:ea typeface="ＭＳ 明朝"/>
                <a:cs typeface="Times New Roman"/>
              </a:rPr>
              <a:t>hendrerit</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vulputate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esse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molestie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consequat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illum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dolore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eu</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feugiat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nulla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facilisis</a:t>
            </a:r>
            <a:r>
              <a:rPr lang="en-US" sz="1800" dirty="0" smtClean="0">
                <a:effectLst/>
                <a:latin typeface="+mn-lt"/>
                <a:ea typeface="ＭＳ 明朝"/>
                <a:cs typeface="Times New Roman"/>
              </a:rPr>
              <a:t> at </a:t>
            </a:r>
            <a:r>
              <a:rPr lang="en-US" sz="1800" dirty="0" err="1" smtClean="0">
                <a:effectLst/>
                <a:latin typeface="+mn-lt"/>
                <a:ea typeface="ＭＳ 明朝"/>
                <a:cs typeface="Times New Roman"/>
              </a:rPr>
              <a:t>vero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eros</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accumsan</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iusto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odio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dignissim</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blandit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praesent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luptatum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zzril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delenit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augue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dolore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feugait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nulla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facilisi</a:t>
            </a:r>
            <a:r>
              <a:rPr lang="en-US" sz="1800" dirty="0" smtClean="0">
                <a:effectLst/>
                <a:latin typeface="+mn-lt"/>
                <a:ea typeface="ＭＳ 明朝"/>
                <a:cs typeface="Times New Roman"/>
              </a:rPr>
              <a:t>. </a:t>
            </a:r>
          </a:p>
          <a:p>
            <a:r>
              <a:rPr lang="en-US" sz="1800" dirty="0" smtClean="0">
                <a:effectLst/>
                <a:latin typeface="+mn-lt"/>
                <a:ea typeface="ＭＳ 明朝"/>
                <a:cs typeface="Times New Roman"/>
              </a:rPr>
              <a:t>Nam liber </a:t>
            </a:r>
            <a:r>
              <a:rPr lang="en-US" sz="1800" dirty="0" err="1" smtClean="0">
                <a:effectLst/>
                <a:latin typeface="+mn-lt"/>
                <a:ea typeface="ＭＳ 明朝"/>
                <a:cs typeface="Times New Roman"/>
              </a:rPr>
              <a:t>tempor</a:t>
            </a:r>
            <a:r>
              <a:rPr lang="en-US" sz="1800" dirty="0" smtClean="0">
                <a:effectLst/>
                <a:latin typeface="+mn-lt"/>
                <a:ea typeface="ＭＳ 明朝"/>
                <a:cs typeface="Times New Roman"/>
              </a:rPr>
              <a:t> cum </a:t>
            </a:r>
            <a:r>
              <a:rPr lang="en-US" sz="1800" dirty="0" err="1" smtClean="0">
                <a:effectLst/>
                <a:latin typeface="+mn-lt"/>
                <a:ea typeface="ＭＳ 明朝"/>
                <a:cs typeface="Times New Roman"/>
              </a:rPr>
              <a:t>soluta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nobis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eleifend</a:t>
            </a:r>
            <a:r>
              <a:rPr lang="en-US" sz="1800" dirty="0" smtClean="0">
                <a:effectLst/>
                <a:latin typeface="+mn-lt"/>
                <a:ea typeface="ＭＳ 明朝"/>
                <a:cs typeface="Times New Roman"/>
              </a:rPr>
              <a:t> option </a:t>
            </a:r>
            <a:r>
              <a:rPr lang="en-US" sz="1800" dirty="0" err="1" smtClean="0">
                <a:effectLst/>
                <a:latin typeface="+mn-lt"/>
                <a:ea typeface="ＭＳ 明朝"/>
                <a:cs typeface="Times New Roman"/>
              </a:rPr>
              <a:t>congue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nihil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imperdiet</a:t>
            </a:r>
            <a:r>
              <a:rPr lang="en-US" sz="1800" dirty="0" smtClean="0">
                <a:effectLst/>
                <a:latin typeface="+mn-lt"/>
                <a:ea typeface="ＭＳ 明朝"/>
                <a:cs typeface="Times New Roman"/>
              </a:rPr>
              <a:t> doming id quod </a:t>
            </a:r>
            <a:r>
              <a:rPr lang="en-US" sz="1800" dirty="0" err="1" smtClean="0">
                <a:effectLst/>
                <a:latin typeface="+mn-lt"/>
                <a:ea typeface="ＭＳ 明朝"/>
                <a:cs typeface="Times New Roman"/>
              </a:rPr>
              <a:t>mazim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placerat</a:t>
            </a:r>
            <a:r>
              <a:rPr lang="en-US" sz="1800" dirty="0" smtClean="0">
                <a:effectLst/>
                <a:latin typeface="+mn-lt"/>
                <a:ea typeface="ＭＳ 明朝"/>
                <a:cs typeface="Times New Roman"/>
              </a:rPr>
              <a:t> facer </a:t>
            </a:r>
            <a:r>
              <a:rPr lang="en-US" sz="1800" dirty="0" err="1" smtClean="0">
                <a:effectLst/>
                <a:latin typeface="+mn-lt"/>
                <a:ea typeface="ＭＳ 明朝"/>
                <a:cs typeface="Times New Roman"/>
              </a:rPr>
              <a:t>possim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assum</a:t>
            </a:r>
            <a:r>
              <a:rPr lang="en-US" sz="1800" dirty="0" smtClean="0">
                <a:effectLst/>
                <a:latin typeface="+mn-lt"/>
                <a:ea typeface="ＭＳ 明朝"/>
                <a:cs typeface="Times New Roman"/>
              </a:rPr>
              <a:t>. </a:t>
            </a:r>
          </a:p>
          <a:p>
            <a:r>
              <a:rPr lang="en-US" sz="1800" dirty="0" err="1" smtClean="0">
                <a:effectLst/>
                <a:latin typeface="+mn-lt"/>
                <a:ea typeface="ＭＳ 明朝"/>
                <a:cs typeface="Times New Roman"/>
              </a:rPr>
              <a:t>Typi</a:t>
            </a:r>
            <a:r>
              <a:rPr lang="en-US" sz="1800" dirty="0" smtClean="0">
                <a:effectLst/>
                <a:latin typeface="+mn-lt"/>
                <a:ea typeface="ＭＳ 明朝"/>
                <a:cs typeface="Times New Roman"/>
              </a:rPr>
              <a:t> non </a:t>
            </a:r>
            <a:r>
              <a:rPr lang="en-US" sz="1800" dirty="0" err="1" smtClean="0">
                <a:effectLst/>
                <a:latin typeface="+mn-lt"/>
                <a:ea typeface="ＭＳ 明朝"/>
                <a:cs typeface="Times New Roman"/>
              </a:rPr>
              <a:t>habent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insitam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usus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legentis</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iis</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facit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eorum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Investigationes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demonstraverunt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lectores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legere</a:t>
            </a:r>
            <a:r>
              <a:rPr lang="en-US" sz="1800" dirty="0" smtClean="0">
                <a:effectLst/>
                <a:latin typeface="+mn-lt"/>
                <a:ea typeface="ＭＳ 明朝"/>
                <a:cs typeface="Times New Roman"/>
              </a:rPr>
              <a:t> me </a:t>
            </a:r>
            <a:r>
              <a:rPr lang="en-US" sz="1800" dirty="0" err="1" smtClean="0">
                <a:effectLst/>
                <a:latin typeface="+mn-lt"/>
                <a:ea typeface="ＭＳ 明朝"/>
                <a:cs typeface="Times New Roman"/>
              </a:rPr>
              <a:t>lius</a:t>
            </a:r>
            <a:r>
              <a:rPr lang="en-US" sz="1800" dirty="0" smtClean="0">
                <a:effectLst/>
                <a:latin typeface="+mn-lt"/>
                <a:ea typeface="ＭＳ 明朝"/>
                <a:cs typeface="Times New Roman"/>
              </a:rPr>
              <a:t> quod ii </a:t>
            </a:r>
            <a:r>
              <a:rPr lang="en-US" sz="1800" dirty="0" err="1" smtClean="0">
                <a:effectLst/>
                <a:latin typeface="+mn-lt"/>
                <a:ea typeface="ＭＳ 明朝"/>
                <a:cs typeface="Times New Roman"/>
              </a:rPr>
              <a:t>legunt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saepius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etiam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processus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dynamicus</a:t>
            </a:r>
            <a:r>
              <a:rPr lang="en-US" sz="1800" dirty="0" smtClean="0">
                <a:effectLst/>
                <a:latin typeface="+mn-lt"/>
                <a:ea typeface="ＭＳ 明朝"/>
                <a:cs typeface="Times New Roman"/>
              </a:rPr>
              <a:t>, qui sequitur </a:t>
            </a:r>
            <a:r>
              <a:rPr lang="en-US" sz="1800" dirty="0" err="1" smtClean="0">
                <a:effectLst/>
                <a:latin typeface="+mn-lt"/>
                <a:ea typeface="ＭＳ 明朝"/>
                <a:cs typeface="Times New Roman"/>
              </a:rPr>
              <a:t>mutationem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consuetudium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lectorum</a:t>
            </a:r>
            <a:r>
              <a:rPr lang="en-US" sz="1800" dirty="0" smtClean="0">
                <a:effectLst/>
                <a:latin typeface="+mn-lt"/>
                <a:ea typeface="ＭＳ 明朝"/>
                <a:cs typeface="Times New Roman"/>
              </a:rPr>
              <a:t>. </a:t>
            </a:r>
          </a:p>
          <a:p>
            <a:r>
              <a:rPr lang="en-US" sz="1800" dirty="0" err="1" smtClean="0">
                <a:effectLst/>
                <a:latin typeface="+mn-lt"/>
                <a:ea typeface="ＭＳ 明朝"/>
                <a:cs typeface="Times New Roman"/>
              </a:rPr>
              <a:t>Mirum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notare</a:t>
            </a:r>
            <a:r>
              <a:rPr lang="en-US" sz="1800" dirty="0" smtClean="0">
                <a:effectLst/>
                <a:latin typeface="+mn-lt"/>
                <a:ea typeface="ＭＳ 明朝"/>
                <a:cs typeface="Times New Roman"/>
              </a:rPr>
              <a:t> quam </a:t>
            </a:r>
            <a:r>
              <a:rPr lang="en-US" sz="1800" dirty="0" err="1" smtClean="0">
                <a:effectLst/>
                <a:latin typeface="+mn-lt"/>
                <a:ea typeface="ＭＳ 明朝"/>
                <a:cs typeface="Times New Roman"/>
              </a:rPr>
              <a:t>littera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gothica</a:t>
            </a:r>
            <a:r>
              <a:rPr lang="en-US" sz="1800" dirty="0" smtClean="0">
                <a:effectLst/>
                <a:latin typeface="+mn-lt"/>
                <a:ea typeface="ＭＳ 明朝"/>
                <a:cs typeface="Times New Roman"/>
              </a:rPr>
              <a:t>, quam </a:t>
            </a:r>
            <a:r>
              <a:rPr lang="en-US" sz="1800" dirty="0" err="1" smtClean="0">
                <a:effectLst/>
                <a:latin typeface="+mn-lt"/>
                <a:ea typeface="ＭＳ 明朝"/>
                <a:cs typeface="Times New Roman"/>
              </a:rPr>
              <a:t>nunc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putamus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anteposuerit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litterarum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formas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humanitatis</a:t>
            </a:r>
            <a:r>
              <a:rPr lang="en-US" sz="1800" dirty="0" smtClean="0">
                <a:effectLst/>
                <a:latin typeface="+mn-lt"/>
                <a:ea typeface="ＭＳ 明朝"/>
                <a:cs typeface="Times New Roman"/>
              </a:rPr>
              <a:t> per </a:t>
            </a:r>
            <a:r>
              <a:rPr lang="en-US" sz="1800" dirty="0" err="1" smtClean="0">
                <a:effectLst/>
                <a:latin typeface="+mn-lt"/>
                <a:ea typeface="ＭＳ 明朝"/>
                <a:cs typeface="Times New Roman"/>
              </a:rPr>
              <a:t>seacula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quarta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decima</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quinta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decima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Eodem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modo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typi</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nunc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nobis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videntur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fiant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sollemnes</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futurum</a:t>
            </a:r>
            <a:r>
              <a:rPr lang="en-US" sz="1800" dirty="0" smtClean="0">
                <a:effectLst/>
                <a:latin typeface="+mn-lt"/>
                <a:ea typeface="ＭＳ 明朝"/>
                <a:cs typeface="Times New Roman"/>
              </a:rPr>
              <a:t>.</a:t>
            </a:r>
            <a:endParaRPr lang="en-US" sz="1200" dirty="0">
              <a:effectLst/>
              <a:latin typeface="Cambria"/>
              <a:ea typeface="ＭＳ 明朝"/>
              <a:cs typeface="Times New Roman"/>
            </a:endParaRPr>
          </a:p>
        </p:txBody>
      </p:sp>
    </p:spTree>
    <p:extLst>
      <p:ext uri="{BB962C8B-B14F-4D97-AF65-F5344CB8AC3E}">
        <p14:creationId xmlns:p14="http://schemas.microsoft.com/office/powerpoint/2010/main" val="959011265"/>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p:spTree>
      <p:nvGrpSpPr>
        <p:cNvPr id="1" name=""/>
        <p:cNvGrpSpPr/>
        <p:nvPr/>
      </p:nvGrpSpPr>
      <p:grpSpPr>
        <a:xfrm>
          <a:off x="0" y="0"/>
          <a:ext cx="0" cy="0"/>
          <a:chOff x="0" y="0"/>
          <a:chExt cx="0" cy="0"/>
        </a:xfrm>
      </p:grpSpPr>
      <p:sp>
        <p:nvSpPr>
          <p:cNvPr id="8" name="Picture Placeholder 2"/>
          <p:cNvSpPr>
            <a:spLocks noGrp="1"/>
          </p:cNvSpPr>
          <p:nvPr>
            <p:ph type="pic" sz="quarter" idx="13" hasCustomPrompt="1"/>
          </p:nvPr>
        </p:nvSpPr>
        <p:spPr>
          <a:xfrm>
            <a:off x="-10870" y="0"/>
            <a:ext cx="12202870" cy="6858000"/>
          </a:xfrm>
          <a:solidFill>
            <a:srgbClr val="F1EDED"/>
          </a:solidFill>
        </p:spPr>
        <p:txBody>
          <a:bodyPr anchor="ctr">
            <a:normAutofit/>
          </a:bodyPr>
          <a:lstStyle>
            <a:lvl1pPr marL="0" indent="0" algn="ctr" fontAlgn="ctr">
              <a:buNone/>
              <a:defRPr sz="2000">
                <a:solidFill>
                  <a:srgbClr val="A6A6A6"/>
                </a:solidFill>
              </a:defRPr>
            </a:lvl1pPr>
          </a:lstStyle>
          <a:p>
            <a:r>
              <a:rPr lang="en-US" dirty="0" smtClean="0"/>
              <a:t>Your image goes here</a:t>
            </a:r>
            <a:endParaRPr lang="en-US" dirty="0"/>
          </a:p>
        </p:txBody>
      </p:sp>
      <p:sp>
        <p:nvSpPr>
          <p:cNvPr id="5"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chemeClr val="bg1"/>
                </a:solidFill>
              </a:defRPr>
            </a:lvl1pPr>
          </a:lstStyle>
          <a:p>
            <a:fld id="{64A8A213-8E92-D94A-82D7-8578C89CAF17}" type="slidenum">
              <a:rPr lang="en-US" smtClean="0">
                <a:solidFill>
                  <a:srgbClr val="FFFFFF"/>
                </a:solidFill>
              </a:rPr>
              <a:pPr/>
              <a:t>‹#›</a:t>
            </a:fld>
            <a:endParaRPr lang="en-US" dirty="0">
              <a:solidFill>
                <a:srgbClr val="FFFFFF"/>
              </a:solidFill>
            </a:endParaRPr>
          </a:p>
        </p:txBody>
      </p:sp>
      <p:sp>
        <p:nvSpPr>
          <p:cNvPr id="6"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chemeClr val="bg1"/>
                </a:solidFill>
              </a:defRPr>
            </a:lvl1pPr>
          </a:lstStyle>
          <a:p>
            <a:fld id="{CD911897-AAF5-9F48-8CFE-C7A0C3E8F556}" type="datetime1">
              <a:rPr lang="en-US" smtClean="0">
                <a:solidFill>
                  <a:srgbClr val="FFFFFF"/>
                </a:solidFill>
              </a:rPr>
              <a:pPr/>
              <a:t>1/30/18</a:t>
            </a:fld>
            <a:endParaRPr lang="en-US" dirty="0">
              <a:solidFill>
                <a:srgbClr val="FFFFFF"/>
              </a:solidFill>
            </a:endParaRPr>
          </a:p>
        </p:txBody>
      </p:sp>
    </p:spTree>
    <p:extLst>
      <p:ext uri="{BB962C8B-B14F-4D97-AF65-F5344CB8AC3E}">
        <p14:creationId xmlns:p14="http://schemas.microsoft.com/office/powerpoint/2010/main" val="129381564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eader with 2 Images and Captions">
    <p:spTree>
      <p:nvGrpSpPr>
        <p:cNvPr id="1" name=""/>
        <p:cNvGrpSpPr/>
        <p:nvPr/>
      </p:nvGrpSpPr>
      <p:grpSpPr>
        <a:xfrm>
          <a:off x="0" y="0"/>
          <a:ext cx="0" cy="0"/>
          <a:chOff x="0" y="0"/>
          <a:chExt cx="0" cy="0"/>
        </a:xfrm>
      </p:grpSpPr>
      <p:sp>
        <p:nvSpPr>
          <p:cNvPr id="21" name="Text Placeholder 15"/>
          <p:cNvSpPr>
            <a:spLocks noGrp="1"/>
          </p:cNvSpPr>
          <p:nvPr>
            <p:ph type="body" sz="quarter" idx="12" hasCustomPrompt="1"/>
          </p:nvPr>
        </p:nvSpPr>
        <p:spPr>
          <a:xfrm>
            <a:off x="391928" y="5067740"/>
            <a:ext cx="3134169" cy="1211475"/>
          </a:xfrm>
        </p:spPr>
        <p:txBody>
          <a:bodyPr lIns="0">
            <a:noAutofit/>
          </a:bodyPr>
          <a:lstStyle>
            <a:lvl1pPr marL="0" indent="0" fontAlgn="t">
              <a:lnSpc>
                <a:spcPts val="2700"/>
              </a:lnSpc>
              <a:buFontTx/>
              <a:buNone/>
              <a:defRPr sz="2500" baseline="0">
                <a:solidFill>
                  <a:srgbClr val="323232"/>
                </a:solidFill>
                <a:latin typeface="Arial" charset="0"/>
              </a:defRPr>
            </a:lvl1pPr>
          </a:lstStyle>
          <a:p>
            <a:r>
              <a:rPr lang="en-US" dirty="0" smtClean="0"/>
              <a:t>Caption for image goes here</a:t>
            </a:r>
          </a:p>
        </p:txBody>
      </p:sp>
      <p:sp>
        <p:nvSpPr>
          <p:cNvPr id="13" name="Picture Placeholder 2"/>
          <p:cNvSpPr>
            <a:spLocks noGrp="1"/>
          </p:cNvSpPr>
          <p:nvPr>
            <p:ph type="pic" sz="quarter" idx="13" hasCustomPrompt="1"/>
          </p:nvPr>
        </p:nvSpPr>
        <p:spPr>
          <a:xfrm>
            <a:off x="391928" y="1320800"/>
            <a:ext cx="4935081" cy="3369364"/>
          </a:xfrm>
          <a:solidFill>
            <a:srgbClr val="F1EDED"/>
          </a:solidFill>
        </p:spPr>
        <p:txBody>
          <a:bodyPr anchor="ctr">
            <a:normAutofit/>
          </a:bodyPr>
          <a:lstStyle>
            <a:lvl1pPr marL="0" indent="0" algn="ctr">
              <a:buNone/>
              <a:defRPr sz="2000">
                <a:solidFill>
                  <a:schemeClr val="bg1">
                    <a:lumMod val="65000"/>
                  </a:schemeClr>
                </a:solidFill>
              </a:defRPr>
            </a:lvl1pPr>
          </a:lstStyle>
          <a:p>
            <a:r>
              <a:rPr lang="en-US" dirty="0" smtClean="0"/>
              <a:t>Your image goes here</a:t>
            </a:r>
            <a:endParaRPr lang="en-US" dirty="0"/>
          </a:p>
        </p:txBody>
      </p:sp>
      <p:sp>
        <p:nvSpPr>
          <p:cNvPr id="16" name="Picture Placeholder 2"/>
          <p:cNvSpPr>
            <a:spLocks noGrp="1"/>
          </p:cNvSpPr>
          <p:nvPr>
            <p:ph type="pic" sz="quarter" idx="16" hasCustomPrompt="1"/>
          </p:nvPr>
        </p:nvSpPr>
        <p:spPr>
          <a:xfrm>
            <a:off x="6512775" y="1320800"/>
            <a:ext cx="4935081" cy="3369364"/>
          </a:xfrm>
          <a:solidFill>
            <a:srgbClr val="F1EDED"/>
          </a:solidFill>
        </p:spPr>
        <p:txBody>
          <a:bodyPr anchor="ctr">
            <a:normAutofit/>
          </a:bodyPr>
          <a:lstStyle>
            <a:lvl1pPr marL="0" indent="0" algn="ctr">
              <a:buNone/>
              <a:defRPr sz="2000">
                <a:solidFill>
                  <a:schemeClr val="bg1">
                    <a:lumMod val="65000"/>
                  </a:schemeClr>
                </a:solidFill>
              </a:defRPr>
            </a:lvl1pPr>
          </a:lstStyle>
          <a:p>
            <a:r>
              <a:rPr lang="en-US" dirty="0" smtClean="0"/>
              <a:t>Your image goes here</a:t>
            </a:r>
            <a:endParaRPr lang="en-US" dirty="0"/>
          </a:p>
        </p:txBody>
      </p:sp>
      <p:sp>
        <p:nvSpPr>
          <p:cNvPr id="19" name="Text Placeholder 15"/>
          <p:cNvSpPr>
            <a:spLocks noGrp="1"/>
          </p:cNvSpPr>
          <p:nvPr>
            <p:ph type="body" sz="quarter" idx="17" hasCustomPrompt="1"/>
          </p:nvPr>
        </p:nvSpPr>
        <p:spPr>
          <a:xfrm>
            <a:off x="6512775" y="5067740"/>
            <a:ext cx="3134169" cy="1211475"/>
          </a:xfrm>
        </p:spPr>
        <p:txBody>
          <a:bodyPr lIns="0">
            <a:noAutofit/>
          </a:bodyPr>
          <a:lstStyle>
            <a:lvl1pPr marL="0" indent="0" fontAlgn="t">
              <a:lnSpc>
                <a:spcPts val="2700"/>
              </a:lnSpc>
              <a:buFontTx/>
              <a:buNone/>
              <a:defRPr sz="2500" baseline="0">
                <a:solidFill>
                  <a:srgbClr val="323232"/>
                </a:solidFill>
                <a:latin typeface="Arial" charset="0"/>
              </a:defRPr>
            </a:lvl1pPr>
          </a:lstStyle>
          <a:p>
            <a:r>
              <a:rPr lang="en-US" dirty="0" smtClean="0"/>
              <a:t>Caption for image goes here</a:t>
            </a:r>
          </a:p>
        </p:txBody>
      </p:sp>
      <p:sp>
        <p:nvSpPr>
          <p:cNvPr id="20"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22"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23" name="Text Placeholder 15"/>
          <p:cNvSpPr>
            <a:spLocks noGrp="1"/>
          </p:cNvSpPr>
          <p:nvPr>
            <p:ph type="body" sz="quarter" idx="11" hasCustomPrompt="1"/>
          </p:nvPr>
        </p:nvSpPr>
        <p:spPr>
          <a:xfrm>
            <a:off x="270022" y="387902"/>
            <a:ext cx="5027020" cy="521222"/>
          </a:xfrm>
        </p:spPr>
        <p:txBody>
          <a:bodyPr>
            <a:noAutofit/>
          </a:bodyPr>
          <a:lstStyle>
            <a:lvl1pPr marL="0" indent="0" fontAlgn="t">
              <a:buFontTx/>
              <a:buNone/>
              <a:defRPr sz="3000" baseline="0">
                <a:solidFill>
                  <a:srgbClr val="5498E4"/>
                </a:solidFill>
                <a:latin typeface="Arial" charset="0"/>
              </a:defRPr>
            </a:lvl1pPr>
          </a:lstStyle>
          <a:p>
            <a:r>
              <a:rPr lang="en-US" dirty="0" smtClean="0"/>
              <a:t>Header goes here</a:t>
            </a:r>
            <a:endParaRPr lang="en-US" dirty="0"/>
          </a:p>
        </p:txBody>
      </p:sp>
    </p:spTree>
    <p:extLst>
      <p:ext uri="{BB962C8B-B14F-4D97-AF65-F5344CB8AC3E}">
        <p14:creationId xmlns:p14="http://schemas.microsoft.com/office/powerpoint/2010/main" val="44737234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4363676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er with Copy and Image">
    <p:spTree>
      <p:nvGrpSpPr>
        <p:cNvPr id="1" name=""/>
        <p:cNvGrpSpPr/>
        <p:nvPr/>
      </p:nvGrpSpPr>
      <p:grpSpPr>
        <a:xfrm>
          <a:off x="0" y="0"/>
          <a:ext cx="0" cy="0"/>
          <a:chOff x="0" y="0"/>
          <a:chExt cx="0" cy="0"/>
        </a:xfrm>
      </p:grpSpPr>
      <p:sp>
        <p:nvSpPr>
          <p:cNvPr id="21" name="Text Placeholder 15"/>
          <p:cNvSpPr>
            <a:spLocks noGrp="1"/>
          </p:cNvSpPr>
          <p:nvPr>
            <p:ph type="body" sz="quarter" idx="12" hasCustomPrompt="1"/>
          </p:nvPr>
        </p:nvSpPr>
        <p:spPr>
          <a:xfrm>
            <a:off x="270021" y="1206605"/>
            <a:ext cx="5027021" cy="4248991"/>
          </a:xfrm>
        </p:spPr>
        <p:txBody>
          <a:bodyPr>
            <a:noAutofit/>
          </a:bodyPr>
          <a:lstStyle>
            <a:lvl1pPr marL="0" indent="0" fontAlgn="t">
              <a:lnSpc>
                <a:spcPts val="2700"/>
              </a:lnSpc>
              <a:spcBef>
                <a:spcPts val="0"/>
              </a:spcBef>
              <a:spcAft>
                <a:spcPts val="1200"/>
              </a:spcAft>
              <a:buFontTx/>
              <a:buNone/>
              <a:defRPr sz="2500" baseline="0">
                <a:solidFill>
                  <a:srgbClr val="323232"/>
                </a:solidFill>
                <a:latin typeface="Arial" charset="0"/>
              </a:defRPr>
            </a:lvl1pPr>
          </a:lstStyle>
          <a:p>
            <a:r>
              <a:rPr lang="en-US" dirty="0" smtClean="0"/>
              <a:t>Copy goes here lorem ipsum </a:t>
            </a:r>
            <a:r>
              <a:rPr lang="en-US" dirty="0" err="1" smtClean="0"/>
              <a:t>dolar</a:t>
            </a:r>
            <a:r>
              <a:rPr lang="en-US" dirty="0" smtClean="0"/>
              <a:t>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Donec</a:t>
            </a:r>
            <a:r>
              <a:rPr lang="en-US" dirty="0" smtClean="0"/>
              <a:t> </a:t>
            </a:r>
            <a:r>
              <a:rPr lang="en-US" dirty="0" err="1" smtClean="0"/>
              <a:t>vehicula</a:t>
            </a:r>
            <a:r>
              <a:rPr lang="en-US" dirty="0" smtClean="0"/>
              <a:t> lorem </a:t>
            </a:r>
            <a:r>
              <a:rPr lang="en-US" dirty="0" err="1" smtClean="0"/>
              <a:t>enim</a:t>
            </a:r>
            <a:r>
              <a:rPr lang="en-US" dirty="0" smtClean="0"/>
              <a:t>, </a:t>
            </a:r>
            <a:r>
              <a:rPr lang="en-US" dirty="0" err="1" smtClean="0"/>
              <a:t>quis</a:t>
            </a:r>
            <a:r>
              <a:rPr lang="en-US" dirty="0" smtClean="0"/>
              <a:t> convallis lacus </a:t>
            </a:r>
            <a:r>
              <a:rPr lang="en-US" dirty="0" err="1" smtClean="0"/>
              <a:t>sodales</a:t>
            </a:r>
            <a:r>
              <a:rPr lang="en-US" dirty="0" smtClean="0"/>
              <a:t> in.</a:t>
            </a:r>
          </a:p>
        </p:txBody>
      </p:sp>
      <p:sp>
        <p:nvSpPr>
          <p:cNvPr id="3" name="Picture Placeholder 2"/>
          <p:cNvSpPr>
            <a:spLocks noGrp="1"/>
          </p:cNvSpPr>
          <p:nvPr>
            <p:ph type="pic" sz="quarter" idx="13" hasCustomPrompt="1"/>
          </p:nvPr>
        </p:nvSpPr>
        <p:spPr>
          <a:xfrm>
            <a:off x="6090834" y="0"/>
            <a:ext cx="6091306" cy="6858000"/>
          </a:xfrm>
          <a:solidFill>
            <a:srgbClr val="F1EDED"/>
          </a:solidFill>
          <a:ln>
            <a:noFill/>
          </a:ln>
        </p:spPr>
        <p:txBody>
          <a:bodyPr anchor="ctr">
            <a:normAutofit/>
          </a:bodyPr>
          <a:lstStyle>
            <a:lvl1pPr marL="0" indent="0" algn="ctr">
              <a:buNone/>
              <a:defRPr sz="2000">
                <a:ln>
                  <a:noFill/>
                </a:ln>
                <a:solidFill>
                  <a:srgbClr val="A6A6A6"/>
                </a:solidFill>
              </a:defRPr>
            </a:lvl1pPr>
          </a:lstStyle>
          <a:p>
            <a:r>
              <a:rPr lang="en-US" dirty="0" smtClean="0"/>
              <a:t>Your image goes here</a:t>
            </a:r>
            <a:endParaRPr lang="en-US" dirty="0"/>
          </a:p>
        </p:txBody>
      </p:sp>
      <p:sp>
        <p:nvSpPr>
          <p:cNvPr id="9"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10"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7" name="Text Placeholder 15"/>
          <p:cNvSpPr>
            <a:spLocks noGrp="1"/>
          </p:cNvSpPr>
          <p:nvPr>
            <p:ph type="body" sz="quarter" idx="11" hasCustomPrompt="1"/>
          </p:nvPr>
        </p:nvSpPr>
        <p:spPr>
          <a:xfrm>
            <a:off x="270022" y="387902"/>
            <a:ext cx="5027020" cy="521222"/>
          </a:xfrm>
        </p:spPr>
        <p:txBody>
          <a:bodyPr>
            <a:noAutofit/>
          </a:bodyPr>
          <a:lstStyle>
            <a:lvl1pPr marL="0" indent="0" fontAlgn="t">
              <a:buFontTx/>
              <a:buNone/>
              <a:defRPr sz="3000" baseline="0">
                <a:solidFill>
                  <a:srgbClr val="5498E4"/>
                </a:solidFill>
                <a:latin typeface="Arial" charset="0"/>
              </a:defRPr>
            </a:lvl1pPr>
          </a:lstStyle>
          <a:p>
            <a:r>
              <a:rPr lang="en-US" dirty="0" smtClean="0"/>
              <a:t>Header goes here</a:t>
            </a:r>
            <a:endParaRPr lang="en-US" dirty="0"/>
          </a:p>
        </p:txBody>
      </p:sp>
    </p:spTree>
    <p:extLst>
      <p:ext uri="{BB962C8B-B14F-4D97-AF65-F5344CB8AC3E}">
        <p14:creationId xmlns:p14="http://schemas.microsoft.com/office/powerpoint/2010/main" val="566662158"/>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er with Bar Graph">
    <p:spTree>
      <p:nvGrpSpPr>
        <p:cNvPr id="1" name=""/>
        <p:cNvGrpSpPr/>
        <p:nvPr/>
      </p:nvGrpSpPr>
      <p:grpSpPr>
        <a:xfrm>
          <a:off x="0" y="0"/>
          <a:ext cx="0" cy="0"/>
          <a:chOff x="0" y="0"/>
          <a:chExt cx="0" cy="0"/>
        </a:xfrm>
      </p:grpSpPr>
      <p:sp>
        <p:nvSpPr>
          <p:cNvPr id="8" name="Rectangle 7"/>
          <p:cNvSpPr/>
          <p:nvPr userDrawn="1"/>
        </p:nvSpPr>
        <p:spPr>
          <a:xfrm>
            <a:off x="-1" y="0"/>
            <a:ext cx="12192001" cy="6858000"/>
          </a:xfrm>
          <a:prstGeom prst="rect">
            <a:avLst/>
          </a:prstGeom>
          <a:solidFill>
            <a:srgbClr val="F1ED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7" name="Chart Placeholder 14"/>
          <p:cNvSpPr>
            <a:spLocks noGrp="1"/>
          </p:cNvSpPr>
          <p:nvPr>
            <p:ph type="chart" sz="quarter" idx="13" hasCustomPrompt="1"/>
          </p:nvPr>
        </p:nvSpPr>
        <p:spPr>
          <a:xfrm>
            <a:off x="391928" y="1227803"/>
            <a:ext cx="11406985" cy="5243860"/>
          </a:xfrm>
        </p:spPr>
        <p:txBody>
          <a:bodyPr>
            <a:noAutofit/>
          </a:bodyPr>
          <a:lstStyle>
            <a:lvl1pPr marL="0" indent="0">
              <a:buNone/>
              <a:defRPr sz="2000" baseline="0">
                <a:solidFill>
                  <a:srgbClr val="A6A6A6"/>
                </a:solidFill>
              </a:defRPr>
            </a:lvl1pPr>
          </a:lstStyle>
          <a:p>
            <a:r>
              <a:rPr lang="en-US" dirty="0" smtClean="0"/>
              <a:t>Click icon and choose templates to insert bar chart</a:t>
            </a:r>
            <a:endParaRPr lang="en-US" dirty="0"/>
          </a:p>
        </p:txBody>
      </p:sp>
      <p:sp>
        <p:nvSpPr>
          <p:cNvPr id="11"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12"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9" name="Text Placeholder 15"/>
          <p:cNvSpPr>
            <a:spLocks noGrp="1"/>
          </p:cNvSpPr>
          <p:nvPr>
            <p:ph type="body" sz="quarter" idx="11" hasCustomPrompt="1"/>
          </p:nvPr>
        </p:nvSpPr>
        <p:spPr>
          <a:xfrm>
            <a:off x="270022" y="387902"/>
            <a:ext cx="5027020" cy="521222"/>
          </a:xfrm>
        </p:spPr>
        <p:txBody>
          <a:bodyPr>
            <a:noAutofit/>
          </a:bodyPr>
          <a:lstStyle>
            <a:lvl1pPr marL="0" indent="0" fontAlgn="t">
              <a:buFontTx/>
              <a:buNone/>
              <a:defRPr sz="3000" baseline="0">
                <a:solidFill>
                  <a:srgbClr val="5498E4"/>
                </a:solidFill>
                <a:latin typeface="Arial" charset="0"/>
              </a:defRPr>
            </a:lvl1pPr>
          </a:lstStyle>
          <a:p>
            <a:r>
              <a:rPr lang="en-US" dirty="0" smtClean="0"/>
              <a:t>Header goes here</a:t>
            </a:r>
            <a:endParaRPr lang="en-US" dirty="0"/>
          </a:p>
        </p:txBody>
      </p:sp>
    </p:spTree>
    <p:extLst>
      <p:ext uri="{BB962C8B-B14F-4D97-AF65-F5344CB8AC3E}">
        <p14:creationId xmlns:p14="http://schemas.microsoft.com/office/powerpoint/2010/main" val="190643590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with Copy and Donut Graph">
    <p:spTree>
      <p:nvGrpSpPr>
        <p:cNvPr id="1" name=""/>
        <p:cNvGrpSpPr/>
        <p:nvPr/>
      </p:nvGrpSpPr>
      <p:grpSpPr>
        <a:xfrm>
          <a:off x="0" y="0"/>
          <a:ext cx="0" cy="0"/>
          <a:chOff x="0" y="0"/>
          <a:chExt cx="0" cy="0"/>
        </a:xfrm>
      </p:grpSpPr>
      <p:sp>
        <p:nvSpPr>
          <p:cNvPr id="14" name="Rectangle 13"/>
          <p:cNvSpPr/>
          <p:nvPr userDrawn="1"/>
        </p:nvSpPr>
        <p:spPr>
          <a:xfrm>
            <a:off x="-1" y="0"/>
            <a:ext cx="12192001" cy="6858000"/>
          </a:xfrm>
          <a:prstGeom prst="rect">
            <a:avLst/>
          </a:prstGeom>
          <a:solidFill>
            <a:srgbClr val="F1ED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5" name="Chart Placeholder 14"/>
          <p:cNvSpPr>
            <a:spLocks noGrp="1"/>
          </p:cNvSpPr>
          <p:nvPr>
            <p:ph type="chart" sz="quarter" idx="13" hasCustomPrompt="1"/>
          </p:nvPr>
        </p:nvSpPr>
        <p:spPr>
          <a:xfrm>
            <a:off x="6468954" y="345125"/>
            <a:ext cx="5318234" cy="6126537"/>
          </a:xfr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2000">
                <a:solidFill>
                  <a:srgbClr val="A6A6A6"/>
                </a:solidFill>
              </a:defRPr>
            </a:lvl1pPr>
          </a:lstStyle>
          <a:p>
            <a:r>
              <a:rPr lang="en-US" dirty="0" smtClean="0"/>
              <a:t>Click icon and choose templates to insert donut chart</a:t>
            </a:r>
          </a:p>
        </p:txBody>
      </p:sp>
      <p:sp>
        <p:nvSpPr>
          <p:cNvPr id="11" name="Text Placeholder 15"/>
          <p:cNvSpPr>
            <a:spLocks noGrp="1"/>
          </p:cNvSpPr>
          <p:nvPr>
            <p:ph type="body" sz="quarter" idx="12" hasCustomPrompt="1"/>
          </p:nvPr>
        </p:nvSpPr>
        <p:spPr>
          <a:xfrm>
            <a:off x="270022" y="1222935"/>
            <a:ext cx="3282253" cy="5013220"/>
          </a:xfrm>
        </p:spPr>
        <p:txBody>
          <a:bodyPr>
            <a:noAutofit/>
          </a:bodyPr>
          <a:lstStyle>
            <a:lvl1pPr marL="0" indent="0" fontAlgn="t">
              <a:lnSpc>
                <a:spcPts val="2700"/>
              </a:lnSpc>
              <a:spcBef>
                <a:spcPts val="0"/>
              </a:spcBef>
              <a:spcAft>
                <a:spcPts val="1200"/>
              </a:spcAft>
              <a:buFontTx/>
              <a:buNone/>
              <a:defRPr sz="2500" baseline="0">
                <a:solidFill>
                  <a:srgbClr val="323232"/>
                </a:solidFill>
                <a:latin typeface="Arial" charset="0"/>
              </a:defRPr>
            </a:lvl1pPr>
          </a:lstStyle>
          <a:p>
            <a:r>
              <a:rPr lang="en-US" dirty="0" smtClean="0"/>
              <a:t>Copy goes here lorem ipsum </a:t>
            </a:r>
            <a:r>
              <a:rPr lang="en-US" dirty="0" err="1" smtClean="0"/>
              <a:t>dolar</a:t>
            </a:r>
            <a:r>
              <a:rPr lang="en-US" dirty="0" smtClean="0"/>
              <a:t>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Donec</a:t>
            </a:r>
            <a:r>
              <a:rPr lang="en-US" dirty="0" smtClean="0"/>
              <a:t> </a:t>
            </a:r>
            <a:r>
              <a:rPr lang="en-US" dirty="0" err="1" smtClean="0"/>
              <a:t>vehicula</a:t>
            </a:r>
            <a:r>
              <a:rPr lang="en-US" dirty="0" smtClean="0"/>
              <a:t> lorem </a:t>
            </a:r>
            <a:r>
              <a:rPr lang="en-US" dirty="0" err="1" smtClean="0"/>
              <a:t>enim</a:t>
            </a:r>
            <a:r>
              <a:rPr lang="en-US" dirty="0" smtClean="0"/>
              <a:t>, </a:t>
            </a:r>
            <a:r>
              <a:rPr lang="en-US" dirty="0" err="1" smtClean="0"/>
              <a:t>quis</a:t>
            </a:r>
            <a:r>
              <a:rPr lang="en-US" dirty="0" smtClean="0"/>
              <a:t> convallis lacus </a:t>
            </a:r>
            <a:r>
              <a:rPr lang="en-US" dirty="0" err="1" smtClean="0"/>
              <a:t>sodales</a:t>
            </a:r>
            <a:r>
              <a:rPr lang="en-US" dirty="0" smtClean="0"/>
              <a:t> in.</a:t>
            </a:r>
          </a:p>
        </p:txBody>
      </p:sp>
      <p:sp>
        <p:nvSpPr>
          <p:cNvPr id="16"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17"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8" name="Text Placeholder 15"/>
          <p:cNvSpPr>
            <a:spLocks noGrp="1"/>
          </p:cNvSpPr>
          <p:nvPr>
            <p:ph type="body" sz="quarter" idx="11" hasCustomPrompt="1"/>
          </p:nvPr>
        </p:nvSpPr>
        <p:spPr>
          <a:xfrm>
            <a:off x="270022" y="387902"/>
            <a:ext cx="5027020" cy="521222"/>
          </a:xfrm>
        </p:spPr>
        <p:txBody>
          <a:bodyPr>
            <a:noAutofit/>
          </a:bodyPr>
          <a:lstStyle>
            <a:lvl1pPr marL="0" indent="0" fontAlgn="t">
              <a:buFontTx/>
              <a:buNone/>
              <a:defRPr sz="3000" baseline="0">
                <a:solidFill>
                  <a:srgbClr val="5498E4"/>
                </a:solidFill>
                <a:latin typeface="Arial" charset="0"/>
              </a:defRPr>
            </a:lvl1pPr>
          </a:lstStyle>
          <a:p>
            <a:r>
              <a:rPr lang="en-US" dirty="0" smtClean="0"/>
              <a:t>Header goes here</a:t>
            </a:r>
            <a:endParaRPr lang="en-US" dirty="0"/>
          </a:p>
        </p:txBody>
      </p:sp>
    </p:spTree>
    <p:extLst>
      <p:ext uri="{BB962C8B-B14F-4D97-AF65-F5344CB8AC3E}">
        <p14:creationId xmlns:p14="http://schemas.microsoft.com/office/powerpoint/2010/main" val="1122546533"/>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4" name="Rectangle 13"/>
          <p:cNvSpPr/>
          <p:nvPr userDrawn="1"/>
        </p:nvSpPr>
        <p:spPr>
          <a:xfrm>
            <a:off x="0" y="0"/>
            <a:ext cx="6096000" cy="6858000"/>
          </a:xfrm>
          <a:prstGeom prst="rect">
            <a:avLst/>
          </a:prstGeom>
          <a:solidFill>
            <a:srgbClr val="B8AD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FFFFFF"/>
              </a:solidFill>
            </a:endParaRPr>
          </a:p>
        </p:txBody>
      </p:sp>
      <p:sp>
        <p:nvSpPr>
          <p:cNvPr id="17" name="Rectangle 16"/>
          <p:cNvSpPr/>
          <p:nvPr userDrawn="1"/>
        </p:nvSpPr>
        <p:spPr>
          <a:xfrm>
            <a:off x="10655121" y="0"/>
            <a:ext cx="1536879" cy="6858000"/>
          </a:xfrm>
          <a:prstGeom prst="rect">
            <a:avLst/>
          </a:prstGeom>
          <a:solidFill>
            <a:srgbClr val="E4E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8" name="Rectangle 17"/>
          <p:cNvSpPr/>
          <p:nvPr userDrawn="1"/>
        </p:nvSpPr>
        <p:spPr>
          <a:xfrm>
            <a:off x="6095999" y="0"/>
            <a:ext cx="4549261" cy="6858000"/>
          </a:xfrm>
          <a:prstGeom prst="rect">
            <a:avLst/>
          </a:prstGeom>
          <a:solidFill>
            <a:srgbClr val="1C3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1" name="Text Placeholder 15"/>
          <p:cNvSpPr>
            <a:spLocks noGrp="1"/>
          </p:cNvSpPr>
          <p:nvPr>
            <p:ph type="body" sz="quarter" idx="11" hasCustomPrompt="1"/>
          </p:nvPr>
        </p:nvSpPr>
        <p:spPr>
          <a:xfrm>
            <a:off x="270021" y="396885"/>
            <a:ext cx="5152880" cy="521222"/>
          </a:xfrm>
        </p:spPr>
        <p:txBody>
          <a:bodyPr>
            <a:noAutofit/>
          </a:bodyPr>
          <a:lstStyle>
            <a:lvl1pPr marL="0" indent="0" fontAlgn="t">
              <a:spcBef>
                <a:spcPts val="0"/>
              </a:spcBef>
              <a:buFontTx/>
              <a:buNone/>
              <a:defRPr sz="3000" baseline="0">
                <a:solidFill>
                  <a:schemeClr val="bg1"/>
                </a:solidFill>
                <a:latin typeface="Arial" charset="0"/>
              </a:defRPr>
            </a:lvl1pPr>
          </a:lstStyle>
          <a:p>
            <a:r>
              <a:rPr lang="en-US" dirty="0" smtClean="0"/>
              <a:t>Thank you</a:t>
            </a:r>
            <a:endParaRPr lang="en-US" dirty="0"/>
          </a:p>
        </p:txBody>
      </p:sp>
      <p:pic>
        <p:nvPicPr>
          <p:cNvPr id="26" name="Picture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474781" y="6240077"/>
            <a:ext cx="675559" cy="273859"/>
          </a:xfrm>
          <a:prstGeom prst="rect">
            <a:avLst/>
          </a:prstGeom>
        </p:spPr>
      </p:pic>
      <p:sp>
        <p:nvSpPr>
          <p:cNvPr id="12"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chemeClr val="bg1"/>
                </a:solidFill>
              </a:defRPr>
            </a:lvl1pPr>
          </a:lstStyle>
          <a:p>
            <a:fld id="{64A8A213-8E92-D94A-82D7-8578C89CAF17}" type="slidenum">
              <a:rPr lang="en-US" smtClean="0">
                <a:solidFill>
                  <a:srgbClr val="FFFFFF"/>
                </a:solidFill>
              </a:rPr>
              <a:pPr/>
              <a:t>‹#›</a:t>
            </a:fld>
            <a:endParaRPr lang="en-US" dirty="0">
              <a:solidFill>
                <a:srgbClr val="FFFFFF"/>
              </a:solidFill>
            </a:endParaRPr>
          </a:p>
        </p:txBody>
      </p:sp>
      <p:sp>
        <p:nvSpPr>
          <p:cNvPr id="13"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chemeClr val="bg1"/>
                </a:solidFill>
              </a:defRPr>
            </a:lvl1pPr>
          </a:lstStyle>
          <a:p>
            <a:fld id="{CD911897-AAF5-9F48-8CFE-C7A0C3E8F556}" type="datetime1">
              <a:rPr lang="en-US" smtClean="0">
                <a:solidFill>
                  <a:srgbClr val="FFFFFF"/>
                </a:solidFill>
              </a:rPr>
              <a:pPr/>
              <a:t>1/30/18</a:t>
            </a:fld>
            <a:endParaRPr lang="en-US" dirty="0">
              <a:solidFill>
                <a:srgbClr val="FFFFFF"/>
              </a:solidFill>
            </a:endParaRPr>
          </a:p>
        </p:txBody>
      </p:sp>
      <p:sp>
        <p:nvSpPr>
          <p:cNvPr id="16" name="Subtitle 2"/>
          <p:cNvSpPr txBox="1">
            <a:spLocks/>
          </p:cNvSpPr>
          <p:nvPr userDrawn="1"/>
        </p:nvSpPr>
        <p:spPr>
          <a:xfrm>
            <a:off x="6354395" y="290370"/>
            <a:ext cx="2722806" cy="51751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24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spcBef>
                <a:spcPts val="0"/>
              </a:spcBef>
            </a:pPr>
            <a:r>
              <a:rPr lang="en-US" sz="3000" dirty="0" smtClean="0">
                <a:solidFill>
                  <a:srgbClr val="FFFFFF"/>
                </a:solidFill>
              </a:rPr>
              <a:t>InterConnect</a:t>
            </a:r>
          </a:p>
        </p:txBody>
      </p:sp>
      <p:sp>
        <p:nvSpPr>
          <p:cNvPr id="19" name="Subtitle 2"/>
          <p:cNvSpPr txBox="1">
            <a:spLocks/>
          </p:cNvSpPr>
          <p:nvPr userDrawn="1"/>
        </p:nvSpPr>
        <p:spPr>
          <a:xfrm>
            <a:off x="6354395" y="708239"/>
            <a:ext cx="2722806" cy="42246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24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spcBef>
                <a:spcPts val="0"/>
              </a:spcBef>
            </a:pPr>
            <a:r>
              <a:rPr lang="en-US" sz="3000" spc="-30" dirty="0" smtClean="0">
                <a:solidFill>
                  <a:srgbClr val="FFFFFF"/>
                </a:solidFill>
              </a:rPr>
              <a:t>2017</a:t>
            </a:r>
          </a:p>
        </p:txBody>
      </p:sp>
    </p:spTree>
    <p:extLst>
      <p:ext uri="{BB962C8B-B14F-4D97-AF65-F5344CB8AC3E}">
        <p14:creationId xmlns:p14="http://schemas.microsoft.com/office/powerpoint/2010/main" val="82892381"/>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52"/>
          <p:cNvSpPr>
            <a:spLocks noGrp="1" noChangeArrowheads="1"/>
          </p:cNvSpPr>
          <p:nvPr>
            <p:ph type="sldNum" sz="quarter" idx="10"/>
          </p:nvPr>
        </p:nvSpPr>
        <p:spPr>
          <a:ln/>
        </p:spPr>
        <p:txBody>
          <a:bodyPr/>
          <a:lstStyle>
            <a:lvl1pPr>
              <a:defRPr/>
            </a:lvl1pPr>
          </a:lstStyle>
          <a:p>
            <a:pPr>
              <a:defRPr/>
            </a:pPr>
            <a:fld id="{625A7DBD-7770-452E-B095-AA836B3DF51F}" type="slidenum">
              <a:rPr lang="en-US">
                <a:solidFill>
                  <a:srgbClr val="000000">
                    <a:tint val="75000"/>
                  </a:srgbClr>
                </a:solidFill>
              </a:rPr>
              <a:pPr>
                <a:defRPr/>
              </a:pPr>
              <a:t>‹#›</a:t>
            </a:fld>
            <a:endParaRPr lang="en-US" dirty="0">
              <a:solidFill>
                <a:srgbClr val="000000">
                  <a:tint val="75000"/>
                </a:srgbClr>
              </a:solidFill>
            </a:endParaRPr>
          </a:p>
        </p:txBody>
      </p:sp>
    </p:spTree>
    <p:extLst>
      <p:ext uri="{BB962C8B-B14F-4D97-AF65-F5344CB8AC3E}">
        <p14:creationId xmlns:p14="http://schemas.microsoft.com/office/powerpoint/2010/main" val="96778630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438151" y="1827213"/>
            <a:ext cx="5535083" cy="3656012"/>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6434" y="1827213"/>
            <a:ext cx="5535084" cy="3656012"/>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52"/>
          <p:cNvSpPr>
            <a:spLocks noGrp="1" noChangeArrowheads="1"/>
          </p:cNvSpPr>
          <p:nvPr>
            <p:ph type="sldNum" sz="quarter" idx="10"/>
          </p:nvPr>
        </p:nvSpPr>
        <p:spPr>
          <a:ln/>
        </p:spPr>
        <p:txBody>
          <a:bodyPr/>
          <a:lstStyle>
            <a:lvl1pPr>
              <a:defRPr/>
            </a:lvl1pPr>
          </a:lstStyle>
          <a:p>
            <a:pPr>
              <a:defRPr/>
            </a:pPr>
            <a:fld id="{3F4565DE-3D87-4487-AE0C-D93A5C757769}" type="slidenum">
              <a:rPr lang="en-US">
                <a:solidFill>
                  <a:srgbClr val="000000">
                    <a:tint val="75000"/>
                  </a:srgbClr>
                </a:solidFill>
              </a:rPr>
              <a:pPr>
                <a:defRPr/>
              </a:pPr>
              <a:t>‹#›</a:t>
            </a:fld>
            <a:endParaRPr lang="en-US" dirty="0">
              <a:solidFill>
                <a:srgbClr val="000000">
                  <a:tint val="75000"/>
                </a:srgbClr>
              </a:solidFill>
            </a:endParaRPr>
          </a:p>
        </p:txBody>
      </p:sp>
    </p:spTree>
    <p:extLst>
      <p:ext uri="{BB962C8B-B14F-4D97-AF65-F5344CB8AC3E}">
        <p14:creationId xmlns:p14="http://schemas.microsoft.com/office/powerpoint/2010/main" val="103315185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Slide Number Placeholder 4"/>
          <p:cNvSpPr>
            <a:spLocks noGrp="1"/>
          </p:cNvSpPr>
          <p:nvPr>
            <p:ph type="sldNum" sz="quarter" idx="12"/>
          </p:nvPr>
        </p:nvSpPr>
        <p:spPr/>
        <p:txBody>
          <a:bodyPr/>
          <a:lstStyle/>
          <a:p>
            <a:fld id="{D6CC888B-D9F9-4E54-B722-F151A9F45E95}" type="slidenum">
              <a:rPr lang="en-US" smtClean="0">
                <a:solidFill>
                  <a:prstClr val="black">
                    <a:lumMod val="65000"/>
                    <a:lumOff val="35000"/>
                  </a:prstClr>
                </a:solidFill>
              </a:rPr>
              <a:pPr/>
              <a:t>‹#›</a:t>
            </a:fld>
            <a:endParaRPr lang="en-US">
              <a:solidFill>
                <a:prstClr val="black">
                  <a:lumMod val="65000"/>
                  <a:lumOff val="35000"/>
                </a:prstClr>
              </a:solidFill>
            </a:endParaRPr>
          </a:p>
        </p:txBody>
      </p:sp>
    </p:spTree>
    <p:extLst>
      <p:ext uri="{BB962C8B-B14F-4D97-AF65-F5344CB8AC3E}">
        <p14:creationId xmlns:p14="http://schemas.microsoft.com/office/powerpoint/2010/main" val="6368535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pic>
        <p:nvPicPr>
          <p:cNvPr id="10" name="Picture 3" descr="C:\!!Templates\Cross-brand_Ppt_template\Diagonal45Feath3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15925"/>
            <a:ext cx="4115872" cy="6408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Rectangle 20"/>
          <p:cNvSpPr>
            <a:spLocks noGrp="1" noChangeArrowheads="1"/>
          </p:cNvSpPr>
          <p:nvPr>
            <p:ph type="ctrTitle"/>
          </p:nvPr>
        </p:nvSpPr>
        <p:spPr bwMode="auto">
          <a:xfrm>
            <a:off x="4620769" y="1481328"/>
            <a:ext cx="6624352" cy="2165318"/>
          </a:xfrm>
          <a:extLst>
            <a:ext uri="{91240B29-F687-4F45-9708-019B960494DF}">
              <a14:hiddenLine xmlns:a14="http://schemas.microsoft.com/office/drawing/2010/main" w="9525" algn="ctr">
                <a:solidFill>
                  <a:schemeClr val="tx1"/>
                </a:solidFill>
                <a:miter lim="800000"/>
                <a:headEnd/>
                <a:tailEnd/>
              </a14:hiddenLine>
            </a:ext>
          </a:extLst>
        </p:spPr>
        <p:txBody>
          <a:bodyPr lIns="91440" tIns="30724" rIns="61448" bIns="30724" anchor="t"/>
          <a:lstStyle>
            <a:lvl1pPr>
              <a:defRPr sz="2800">
                <a:solidFill>
                  <a:srgbClr val="00649D"/>
                </a:solidFill>
              </a:defRPr>
            </a:lvl1pPr>
          </a:lstStyle>
          <a:p>
            <a:pPr lvl="0"/>
            <a:r>
              <a:rPr lang="en-US" noProof="0" smtClean="0"/>
              <a:t>Click to edit Master title style</a:t>
            </a:r>
            <a:endParaRPr lang="en-US" noProof="0" dirty="0" smtClean="0"/>
          </a:p>
        </p:txBody>
      </p:sp>
      <p:cxnSp>
        <p:nvCxnSpPr>
          <p:cNvPr id="9" name="Straight Connector 8"/>
          <p:cNvCxnSpPr/>
          <p:nvPr/>
        </p:nvCxnSpPr>
        <p:spPr bwMode="auto">
          <a:xfrm>
            <a:off x="0" y="6858000"/>
            <a:ext cx="12192127" cy="0"/>
          </a:xfrm>
          <a:prstGeom prst="line">
            <a:avLst/>
          </a:prstGeom>
          <a:solidFill>
            <a:srgbClr val="FDFDFD"/>
          </a:solidFill>
          <a:ln w="12700" cap="flat" cmpd="sng" algn="ctr">
            <a:solidFill>
              <a:srgbClr val="008ABF"/>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pic>
        <p:nvPicPr>
          <p:cNvPr id="12" name="Picture 3" descr="C:\!!Templates\Cross-brand_Ppt_template\Diagonal45Feath35.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1"/>
            <a:ext cx="4115872" cy="6824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3" name="Straight Connector 12"/>
          <p:cNvCxnSpPr/>
          <p:nvPr userDrawn="1"/>
        </p:nvCxnSpPr>
        <p:spPr bwMode="auto">
          <a:xfrm>
            <a:off x="0" y="6858000"/>
            <a:ext cx="12192127" cy="0"/>
          </a:xfrm>
          <a:prstGeom prst="line">
            <a:avLst/>
          </a:prstGeom>
          <a:solidFill>
            <a:srgbClr val="FDFDFD"/>
          </a:solidFill>
          <a:ln w="12700" cap="flat" cmpd="sng" algn="ctr">
            <a:solidFill>
              <a:srgbClr val="008ABF"/>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spTree>
    <p:extLst>
      <p:ext uri="{BB962C8B-B14F-4D97-AF65-F5344CB8AC3E}">
        <p14:creationId xmlns:p14="http://schemas.microsoft.com/office/powerpoint/2010/main" val="1517449684"/>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228600" indent="-228600">
              <a:buFont typeface="Arial" panose="020B0604020202020204" pitchFamily="34" charset="0"/>
              <a:buChar char="•"/>
              <a:defRPr/>
            </a:lvl1pPr>
            <a:lvl2pPr marL="457200" indent="-228600">
              <a:buFont typeface="Wingdings" panose="05000000000000000000" pitchFamily="2" charset="2"/>
              <a:buChar char="§"/>
              <a:defRPr/>
            </a:lvl2pPr>
            <a:lvl3pPr marL="685800" indent="-228600">
              <a:buFont typeface="Arial" panose="020B0604020202020204" pitchFamily="34" charset="0"/>
              <a:buChar char="−"/>
              <a:defRPr/>
            </a:lvl3pPr>
            <a:lvl4pPr marL="679984" indent="0">
              <a:buNone/>
              <a:defRPr/>
            </a:lvl4pPr>
          </a:lstStyle>
          <a:p>
            <a:pPr lvl="0"/>
            <a:r>
              <a:rPr lang="en-US" smtClean="0"/>
              <a:t>Click to edit Master text styles</a:t>
            </a:r>
          </a:p>
          <a:p>
            <a:pPr lvl="1"/>
            <a:r>
              <a:rPr lang="en-US" smtClean="0"/>
              <a:t>Second level</a:t>
            </a:r>
          </a:p>
          <a:p>
            <a:pPr lvl="2"/>
            <a:r>
              <a:rPr lang="en-US" smtClean="0"/>
              <a:t>Third level</a:t>
            </a:r>
          </a:p>
        </p:txBody>
      </p:sp>
      <p:sp>
        <p:nvSpPr>
          <p:cNvPr id="4" name="Rectangle 10"/>
          <p:cNvSpPr>
            <a:spLocks noGrp="1" noChangeArrowheads="1"/>
          </p:cNvSpPr>
          <p:nvPr>
            <p:ph type="sldNum" sz="quarter" idx="10"/>
          </p:nvPr>
        </p:nvSpPr>
        <p:spPr>
          <a:ln/>
        </p:spPr>
        <p:txBody>
          <a:bodyPr/>
          <a:lstStyle>
            <a:lvl1pPr>
              <a:defRPr/>
            </a:lvl1pPr>
          </a:lstStyle>
          <a:p>
            <a:pPr>
              <a:defRPr/>
            </a:pPr>
            <a:fld id="{11A68DD8-55F1-4DDB-A894-47428CF80362}" type="slidenum">
              <a:rPr lang="en-US" smtClean="0"/>
              <a:pPr>
                <a:defRPr/>
              </a:pPr>
              <a:t>‹#›</a:t>
            </a:fld>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11468491"/>
      </p:ext>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29056"/>
            <a:ext cx="4116229" cy="6408976"/>
          </a:xfrm>
          <a:prstGeom prst="rect">
            <a:avLst/>
          </a:prstGeom>
        </p:spPr>
      </p:pic>
      <p:sp>
        <p:nvSpPr>
          <p:cNvPr id="2" name="Title 1"/>
          <p:cNvSpPr>
            <a:spLocks noGrp="1"/>
          </p:cNvSpPr>
          <p:nvPr>
            <p:ph type="title"/>
          </p:nvPr>
        </p:nvSpPr>
        <p:spPr>
          <a:xfrm>
            <a:off x="4618923" y="1481328"/>
            <a:ext cx="6621980" cy="2167128"/>
          </a:xfrm>
        </p:spPr>
        <p:txBody>
          <a:bodyPr anchor="b"/>
          <a:lstStyle>
            <a:lvl1pPr>
              <a:defRPr sz="2800"/>
            </a:lvl1pPr>
          </a:lstStyle>
          <a:p>
            <a:r>
              <a:rPr lang="en-US" smtClean="0"/>
              <a:t>Click to edit Master title style</a:t>
            </a:r>
            <a:endParaRPr lang="en-US" dirty="0"/>
          </a:p>
        </p:txBody>
      </p:sp>
      <p:sp>
        <p:nvSpPr>
          <p:cNvPr id="3" name="Text Placeholder 2"/>
          <p:cNvSpPr>
            <a:spLocks noGrp="1"/>
          </p:cNvSpPr>
          <p:nvPr>
            <p:ph type="body" idx="1"/>
          </p:nvPr>
        </p:nvSpPr>
        <p:spPr>
          <a:xfrm>
            <a:off x="4618923" y="3688170"/>
            <a:ext cx="6657604" cy="1499245"/>
          </a:xfrm>
        </p:spPr>
        <p:txBody>
          <a:bodyPr/>
          <a:lstStyle>
            <a:lvl1pPr marL="0" indent="0">
              <a:buNone/>
              <a:defRPr sz="2000"/>
            </a:lvl1pPr>
            <a:lvl2pPr marL="668381" indent="0">
              <a:buNone/>
              <a:defRPr sz="2924"/>
            </a:lvl2pPr>
            <a:lvl3pPr marL="1336761" indent="0">
              <a:buNone/>
              <a:defRPr sz="2631"/>
            </a:lvl3pPr>
            <a:lvl4pPr marL="2005142" indent="0">
              <a:buNone/>
              <a:defRPr sz="2339"/>
            </a:lvl4pPr>
            <a:lvl5pPr marL="2673523" indent="0">
              <a:buNone/>
              <a:defRPr sz="2339"/>
            </a:lvl5pPr>
            <a:lvl6pPr marL="3341903" indent="0">
              <a:buNone/>
              <a:defRPr sz="2339"/>
            </a:lvl6pPr>
            <a:lvl7pPr marL="4010284" indent="0">
              <a:buNone/>
              <a:defRPr sz="2339"/>
            </a:lvl7pPr>
            <a:lvl8pPr marL="4678665" indent="0">
              <a:buNone/>
              <a:defRPr sz="2339"/>
            </a:lvl8pPr>
            <a:lvl9pPr marL="5347045" indent="0">
              <a:buNone/>
              <a:defRPr sz="2339"/>
            </a:lvl9pPr>
          </a:lstStyle>
          <a:p>
            <a:pPr lvl="0"/>
            <a:r>
              <a:rPr lang="en-US" smtClean="0"/>
              <a:t>Click to edit Master text styles</a:t>
            </a:r>
          </a:p>
        </p:txBody>
      </p:sp>
      <p:sp>
        <p:nvSpPr>
          <p:cNvPr id="4" name="Rectangle 10"/>
          <p:cNvSpPr>
            <a:spLocks noGrp="1" noChangeArrowheads="1"/>
          </p:cNvSpPr>
          <p:nvPr>
            <p:ph type="sldNum" sz="quarter" idx="10"/>
          </p:nvPr>
        </p:nvSpPr>
        <p:spPr>
          <a:ln/>
        </p:spPr>
        <p:txBody>
          <a:bodyPr/>
          <a:lstStyle>
            <a:lvl1pPr>
              <a:defRPr/>
            </a:lvl1pPr>
          </a:lstStyle>
          <a:p>
            <a:pPr>
              <a:defRPr/>
            </a:pPr>
            <a:fld id="{2DAFEF3C-BFF5-4598-9D1B-1BD302EA2799}" type="slidenum">
              <a:rPr lang="en-US" smtClean="0"/>
              <a:pPr>
                <a:defRPr/>
              </a:pPr>
              <a:t>‹#›</a:t>
            </a:fld>
            <a:endParaRPr lang="en-US" dirty="0"/>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4116229" cy="6838032"/>
          </a:xfrm>
          <a:prstGeom prst="rect">
            <a:avLst/>
          </a:prstGeom>
        </p:spPr>
      </p:pic>
    </p:spTree>
    <p:extLst>
      <p:ext uri="{BB962C8B-B14F-4D97-AF65-F5344CB8AC3E}">
        <p14:creationId xmlns:p14="http://schemas.microsoft.com/office/powerpoint/2010/main" val="161876551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7A204B-922A-AC4D-B4FC-BAFA0990F07C}" type="datetimeFigureOut">
              <a:rPr lang="en-US" smtClean="0"/>
              <a:t>1/30/18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6664021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Number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256098" y="1170432"/>
            <a:ext cx="11798833" cy="5513832"/>
          </a:xfrm>
        </p:spPr>
        <p:txBody>
          <a:bodyPr/>
          <a:lstStyle>
            <a:lvl1pPr marL="301752" indent="-301752">
              <a:buClr>
                <a:srgbClr val="00649D"/>
              </a:buClr>
              <a:buSzPct val="90000"/>
              <a:buFont typeface="+mj-lt"/>
              <a:buAutoNum type="arabicPeriod"/>
              <a:defRPr/>
            </a:lvl1pPr>
            <a:lvl2pPr marL="603504" indent="-301752">
              <a:buSzPct val="90000"/>
              <a:buFont typeface="+mj-lt"/>
              <a:buAutoNum type="alphaLcPeriod"/>
              <a:defRPr/>
            </a:lvl2pPr>
            <a:lvl3pPr marL="507600" indent="0">
              <a:buNone/>
              <a:defRPr/>
            </a:lvl3pPr>
            <a:lvl4pPr marL="679984" indent="0">
              <a:buNone/>
              <a:defRPr/>
            </a:lvl4pPr>
          </a:lstStyle>
          <a:p>
            <a:pPr lvl="0"/>
            <a:r>
              <a:rPr lang="en-US" smtClean="0"/>
              <a:t>Click to edit Master text styles</a:t>
            </a:r>
          </a:p>
          <a:p>
            <a:pPr lvl="1"/>
            <a:r>
              <a:rPr lang="en-US" smtClean="0"/>
              <a:t>Second level</a:t>
            </a:r>
          </a:p>
        </p:txBody>
      </p:sp>
      <p:sp>
        <p:nvSpPr>
          <p:cNvPr id="4" name="Rectangle 10"/>
          <p:cNvSpPr>
            <a:spLocks noGrp="1" noChangeArrowheads="1"/>
          </p:cNvSpPr>
          <p:nvPr>
            <p:ph type="sldNum" sz="quarter" idx="10"/>
          </p:nvPr>
        </p:nvSpPr>
        <p:spPr>
          <a:ln/>
        </p:spPr>
        <p:txBody>
          <a:bodyPr/>
          <a:lstStyle>
            <a:lvl1pPr>
              <a:defRPr/>
            </a:lvl1pPr>
          </a:lstStyle>
          <a:p>
            <a:pPr>
              <a:defRPr/>
            </a:pPr>
            <a:fld id="{11A68DD8-55F1-4DDB-A894-47428CF80362}" type="slidenum">
              <a:rPr lang="en-US" smtClean="0"/>
              <a:pPr>
                <a:defRPr/>
              </a:pPr>
              <a:t>‹#›</a:t>
            </a:fld>
            <a:endParaRPr lang="en-US" dirty="0"/>
          </a:p>
        </p:txBody>
      </p:sp>
    </p:spTree>
    <p:extLst>
      <p:ext uri="{BB962C8B-B14F-4D97-AF65-F5344CB8AC3E}">
        <p14:creationId xmlns:p14="http://schemas.microsoft.com/office/powerpoint/2010/main" val="220026492"/>
      </p:ext>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6099" y="1170432"/>
            <a:ext cx="5676190" cy="5368037"/>
          </a:xfrm>
        </p:spPr>
        <p:txBody>
          <a:bodyPr/>
          <a:lstStyle>
            <a:lvl4pPr marL="679984" indent="0">
              <a:buNone/>
              <a:defRPr/>
            </a:lvl4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half" idx="2"/>
          </p:nvPr>
        </p:nvSpPr>
        <p:spPr>
          <a:xfrm>
            <a:off x="6175663" y="1170432"/>
            <a:ext cx="5676190" cy="5368037"/>
          </a:xfrm>
        </p:spPr>
        <p:txBody>
          <a:bodyPr/>
          <a:lstStyle>
            <a:lvl4pPr marL="679984" indent="0">
              <a:buNone/>
              <a:defRPr/>
            </a:lvl4pPr>
          </a:lstStyle>
          <a:p>
            <a:pPr lvl="0"/>
            <a:r>
              <a:rPr lang="en-US" smtClean="0"/>
              <a:t>Click to edit Master text styles</a:t>
            </a:r>
          </a:p>
          <a:p>
            <a:pPr lvl="1"/>
            <a:r>
              <a:rPr lang="en-US" smtClean="0"/>
              <a:t>Second level</a:t>
            </a:r>
          </a:p>
          <a:p>
            <a:pPr lvl="2"/>
            <a:r>
              <a:rPr lang="en-US" smtClean="0"/>
              <a:t>Third level</a:t>
            </a:r>
          </a:p>
        </p:txBody>
      </p:sp>
      <p:sp>
        <p:nvSpPr>
          <p:cNvPr id="5" name="Rectangle 10"/>
          <p:cNvSpPr>
            <a:spLocks noGrp="1" noChangeArrowheads="1"/>
          </p:cNvSpPr>
          <p:nvPr>
            <p:ph type="sldNum" sz="quarter" idx="10"/>
          </p:nvPr>
        </p:nvSpPr>
        <p:spPr>
          <a:ln/>
        </p:spPr>
        <p:txBody>
          <a:bodyPr/>
          <a:lstStyle>
            <a:lvl1pPr>
              <a:defRPr/>
            </a:lvl1pPr>
          </a:lstStyle>
          <a:p>
            <a:pPr>
              <a:defRPr/>
            </a:pPr>
            <a:fld id="{F6195F61-18A5-496F-99BC-14D9FC7ECCF8}" type="slidenum">
              <a:rPr lang="en-US" smtClean="0"/>
              <a:pPr>
                <a:defRPr/>
              </a:pPr>
              <a:t>‹#›</a:t>
            </a:fld>
            <a:endParaRPr lang="en-US" dirty="0"/>
          </a:p>
        </p:txBody>
      </p:sp>
    </p:spTree>
    <p:extLst>
      <p:ext uri="{BB962C8B-B14F-4D97-AF65-F5344CB8AC3E}">
        <p14:creationId xmlns:p14="http://schemas.microsoft.com/office/powerpoint/2010/main" val="194519202"/>
      </p:ext>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6098" y="548640"/>
            <a:ext cx="11798833" cy="4572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56099" y="1600200"/>
            <a:ext cx="5487829" cy="914400"/>
          </a:xfrm>
        </p:spPr>
        <p:txBody>
          <a:bodyPr anchor="b"/>
          <a:lstStyle>
            <a:lvl1pPr marL="0" indent="0">
              <a:buNone/>
              <a:defRPr sz="2000" b="1"/>
            </a:lvl1pPr>
            <a:lvl2pPr marL="668381" indent="0">
              <a:buNone/>
              <a:defRPr sz="2924" b="1"/>
            </a:lvl2pPr>
            <a:lvl3pPr marL="1336761" indent="0">
              <a:buNone/>
              <a:defRPr sz="2631" b="1"/>
            </a:lvl3pPr>
            <a:lvl4pPr marL="2005142" indent="0">
              <a:buNone/>
              <a:defRPr sz="2339" b="1"/>
            </a:lvl4pPr>
            <a:lvl5pPr marL="2673523" indent="0">
              <a:buNone/>
              <a:defRPr sz="2339" b="1"/>
            </a:lvl5pPr>
            <a:lvl6pPr marL="3341903" indent="0">
              <a:buNone/>
              <a:defRPr sz="2339" b="1"/>
            </a:lvl6pPr>
            <a:lvl7pPr marL="4010284" indent="0">
              <a:buNone/>
              <a:defRPr sz="2339" b="1"/>
            </a:lvl7pPr>
            <a:lvl8pPr marL="4678665" indent="0">
              <a:buNone/>
              <a:defRPr sz="2339" b="1"/>
            </a:lvl8pPr>
            <a:lvl9pPr marL="5347045" indent="0">
              <a:buNone/>
              <a:defRPr sz="2339" b="1"/>
            </a:lvl9pPr>
          </a:lstStyle>
          <a:p>
            <a:pPr lvl="0"/>
            <a:r>
              <a:rPr lang="en-US" smtClean="0"/>
              <a:t>Click to edit Master text styles</a:t>
            </a:r>
          </a:p>
        </p:txBody>
      </p:sp>
      <p:sp>
        <p:nvSpPr>
          <p:cNvPr id="4" name="Content Placeholder 3"/>
          <p:cNvSpPr>
            <a:spLocks noGrp="1"/>
          </p:cNvSpPr>
          <p:nvPr>
            <p:ph sz="half" idx="2"/>
          </p:nvPr>
        </p:nvSpPr>
        <p:spPr>
          <a:xfrm>
            <a:off x="256099" y="2514600"/>
            <a:ext cx="5487829" cy="3657600"/>
          </a:xfrm>
        </p:spPr>
        <p:txBody>
          <a:bodyPr/>
          <a:lstStyle>
            <a:lvl1pPr>
              <a:defRPr sz="2000"/>
            </a:lvl1pPr>
            <a:lvl2pPr marL="644652" indent="-342900">
              <a:buFont typeface="Wingdings" panose="05000000000000000000" pitchFamily="2" charset="2"/>
              <a:buChar char="§"/>
              <a:defRPr sz="1800"/>
            </a:lvl2pPr>
            <a:lvl3pPr>
              <a:defRPr sz="1600"/>
            </a:lvl3pPr>
            <a:lvl4pPr marL="679984" indent="0">
              <a:buNone/>
              <a:defRPr sz="1754"/>
            </a:lvl4pPr>
            <a:lvl5pPr>
              <a:defRPr sz="1608"/>
            </a:lvl5pPr>
          </a:lstStyle>
          <a:p>
            <a:pPr lvl="0"/>
            <a:r>
              <a:rPr lang="en-US" smtClean="0"/>
              <a:t>Click to edit Master text styles</a:t>
            </a:r>
          </a:p>
          <a:p>
            <a:pPr lvl="1"/>
            <a:r>
              <a:rPr lang="en-US" smtClean="0"/>
              <a:t>Second level</a:t>
            </a:r>
          </a:p>
          <a:p>
            <a:pPr lvl="2"/>
            <a:r>
              <a:rPr lang="en-US" smtClean="0"/>
              <a:t>Third level</a:t>
            </a:r>
          </a:p>
        </p:txBody>
      </p:sp>
      <p:sp>
        <p:nvSpPr>
          <p:cNvPr id="5" name="Text Placeholder 4"/>
          <p:cNvSpPr>
            <a:spLocks noGrp="1"/>
          </p:cNvSpPr>
          <p:nvPr>
            <p:ph type="body" sz="quarter" idx="3"/>
          </p:nvPr>
        </p:nvSpPr>
        <p:spPr>
          <a:xfrm>
            <a:off x="6171024" y="1600200"/>
            <a:ext cx="5487829" cy="914400"/>
          </a:xfrm>
        </p:spPr>
        <p:txBody>
          <a:bodyPr anchor="b"/>
          <a:lstStyle>
            <a:lvl1pPr marL="0" indent="0">
              <a:buNone/>
              <a:defRPr sz="2000" b="1"/>
            </a:lvl1pPr>
            <a:lvl2pPr marL="668381" indent="0">
              <a:buNone/>
              <a:defRPr sz="2924" b="1"/>
            </a:lvl2pPr>
            <a:lvl3pPr marL="1336761" indent="0">
              <a:buNone/>
              <a:defRPr sz="2631" b="1"/>
            </a:lvl3pPr>
            <a:lvl4pPr marL="2005142" indent="0">
              <a:buNone/>
              <a:defRPr sz="2339" b="1"/>
            </a:lvl4pPr>
            <a:lvl5pPr marL="2673523" indent="0">
              <a:buNone/>
              <a:defRPr sz="2339" b="1"/>
            </a:lvl5pPr>
            <a:lvl6pPr marL="3341903" indent="0">
              <a:buNone/>
              <a:defRPr sz="2339" b="1"/>
            </a:lvl6pPr>
            <a:lvl7pPr marL="4010284" indent="0">
              <a:buNone/>
              <a:defRPr sz="2339" b="1"/>
            </a:lvl7pPr>
            <a:lvl8pPr marL="4678665" indent="0">
              <a:buNone/>
              <a:defRPr sz="2339" b="1"/>
            </a:lvl8pPr>
            <a:lvl9pPr marL="5347045" indent="0">
              <a:buNone/>
              <a:defRPr sz="2339" b="1"/>
            </a:lvl9pPr>
          </a:lstStyle>
          <a:p>
            <a:pPr lvl="0"/>
            <a:r>
              <a:rPr lang="en-US" smtClean="0"/>
              <a:t>Click to edit Master text styles</a:t>
            </a:r>
          </a:p>
        </p:txBody>
      </p:sp>
      <p:sp>
        <p:nvSpPr>
          <p:cNvPr id="6" name="Content Placeholder 5"/>
          <p:cNvSpPr>
            <a:spLocks noGrp="1"/>
          </p:cNvSpPr>
          <p:nvPr>
            <p:ph sz="quarter" idx="4"/>
          </p:nvPr>
        </p:nvSpPr>
        <p:spPr>
          <a:xfrm>
            <a:off x="6171024" y="2514600"/>
            <a:ext cx="5487829" cy="3657600"/>
          </a:xfrm>
        </p:spPr>
        <p:txBody>
          <a:bodyPr/>
          <a:lstStyle>
            <a:lvl1pPr>
              <a:defRPr sz="2000"/>
            </a:lvl1pPr>
            <a:lvl2pPr marL="644652" indent="-342900">
              <a:buFont typeface="Wingdings" panose="05000000000000000000" pitchFamily="2" charset="2"/>
              <a:buChar char="§"/>
              <a:defRPr sz="1800"/>
            </a:lvl2pPr>
            <a:lvl3pPr>
              <a:defRPr sz="1600"/>
            </a:lvl3pPr>
            <a:lvl4pPr marL="679984" indent="0">
              <a:buNone/>
              <a:defRPr sz="1754"/>
            </a:lvl4pPr>
            <a:lvl5pPr>
              <a:defRPr sz="1608"/>
            </a:lvl5pPr>
          </a:lstStyle>
          <a:p>
            <a:pPr lvl="0"/>
            <a:r>
              <a:rPr lang="en-US" smtClean="0"/>
              <a:t>Click to edit Master text styles</a:t>
            </a:r>
          </a:p>
          <a:p>
            <a:pPr lvl="1"/>
            <a:r>
              <a:rPr lang="en-US" smtClean="0"/>
              <a:t>Second level</a:t>
            </a:r>
          </a:p>
          <a:p>
            <a:pPr lvl="2"/>
            <a:r>
              <a:rPr lang="en-US" smtClean="0"/>
              <a:t>Third level</a:t>
            </a:r>
          </a:p>
        </p:txBody>
      </p:sp>
      <p:sp>
        <p:nvSpPr>
          <p:cNvPr id="7" name="Rectangle 10"/>
          <p:cNvSpPr>
            <a:spLocks noGrp="1" noChangeArrowheads="1"/>
          </p:cNvSpPr>
          <p:nvPr>
            <p:ph type="sldNum" sz="quarter" idx="10"/>
          </p:nvPr>
        </p:nvSpPr>
        <p:spPr>
          <a:ln/>
        </p:spPr>
        <p:txBody>
          <a:bodyPr/>
          <a:lstStyle>
            <a:lvl1pPr>
              <a:defRPr/>
            </a:lvl1pPr>
          </a:lstStyle>
          <a:p>
            <a:pPr>
              <a:defRPr/>
            </a:pPr>
            <a:fld id="{40A031B8-DB9D-417A-AA11-302E152BB281}" type="slidenum">
              <a:rPr lang="en-US" smtClean="0"/>
              <a:pPr>
                <a:defRPr/>
              </a:pPr>
              <a:t>‹#›</a:t>
            </a:fld>
            <a:endParaRPr lang="en-US" dirty="0"/>
          </a:p>
        </p:txBody>
      </p:sp>
    </p:spTree>
    <p:extLst>
      <p:ext uri="{BB962C8B-B14F-4D97-AF65-F5344CB8AC3E}">
        <p14:creationId xmlns:p14="http://schemas.microsoft.com/office/powerpoint/2010/main" val="1250809923"/>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Rectangle 10"/>
          <p:cNvSpPr>
            <a:spLocks noGrp="1" noChangeArrowheads="1"/>
          </p:cNvSpPr>
          <p:nvPr>
            <p:ph type="sldNum" sz="quarter" idx="10"/>
          </p:nvPr>
        </p:nvSpPr>
        <p:spPr>
          <a:ln/>
        </p:spPr>
        <p:txBody>
          <a:bodyPr/>
          <a:lstStyle>
            <a:lvl1pPr>
              <a:defRPr/>
            </a:lvl1pPr>
          </a:lstStyle>
          <a:p>
            <a:pPr>
              <a:defRPr/>
            </a:pPr>
            <a:fld id="{9FD8E78C-0F93-4A43-ACD8-0787B77EB95B}" type="slidenum">
              <a:rPr lang="en-US" smtClean="0"/>
              <a:pPr>
                <a:defRPr/>
              </a:pPr>
              <a:t>‹#›</a:t>
            </a:fld>
            <a:endParaRPr lang="en-US" dirty="0"/>
          </a:p>
        </p:txBody>
      </p:sp>
    </p:spTree>
    <p:extLst>
      <p:ext uri="{BB962C8B-B14F-4D97-AF65-F5344CB8AC3E}">
        <p14:creationId xmlns:p14="http://schemas.microsoft.com/office/powerpoint/2010/main" val="1415071637"/>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
          <p:cNvSpPr>
            <a:spLocks noGrp="1" noChangeArrowheads="1"/>
          </p:cNvSpPr>
          <p:nvPr>
            <p:ph type="sldNum" sz="quarter" idx="10"/>
          </p:nvPr>
        </p:nvSpPr>
        <p:spPr>
          <a:ln/>
        </p:spPr>
        <p:txBody>
          <a:bodyPr/>
          <a:lstStyle>
            <a:lvl1pPr>
              <a:defRPr/>
            </a:lvl1pPr>
          </a:lstStyle>
          <a:p>
            <a:pPr>
              <a:defRPr/>
            </a:pPr>
            <a:fld id="{A6CADBCB-90C9-40AA-B762-FAACEAF55A59}" type="slidenum">
              <a:rPr lang="en-US" smtClean="0"/>
              <a:pPr>
                <a:defRPr/>
              </a:pPr>
              <a:t>‹#›</a:t>
            </a:fld>
            <a:endParaRPr lang="en-US" dirty="0"/>
          </a:p>
        </p:txBody>
      </p:sp>
    </p:spTree>
    <p:extLst>
      <p:ext uri="{BB962C8B-B14F-4D97-AF65-F5344CB8AC3E}">
        <p14:creationId xmlns:p14="http://schemas.microsoft.com/office/powerpoint/2010/main" val="41899434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7A204B-922A-AC4D-B4FC-BAFA0990F07C}" type="datetimeFigureOut">
              <a:rPr lang="en-US" smtClean="0"/>
              <a:t>1/30/18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887383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7A204B-922A-AC4D-B4FC-BAFA0990F07C}" type="datetimeFigureOut">
              <a:rPr lang="en-US" smtClean="0"/>
              <a:t>1/30/18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775383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7A204B-922A-AC4D-B4FC-BAFA0990F07C}" type="datetimeFigureOut">
              <a:rPr lang="en-US" smtClean="0"/>
              <a:t>1/30/18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938588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7A204B-922A-AC4D-B4FC-BAFA0990F07C}" type="datetimeFigureOut">
              <a:rPr lang="en-US" smtClean="0"/>
              <a:t>1/30/18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88439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1/30/18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3900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1/30/18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7968146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Relationship Id="rId14" Type="http://schemas.openxmlformats.org/officeDocument/2006/relationships/slideLayout" Target="../slideLayouts/slideLayout25.xml"/><Relationship Id="rId15" Type="http://schemas.openxmlformats.org/officeDocument/2006/relationships/slideLayout" Target="../slideLayouts/slideLayout26.xml"/><Relationship Id="rId16"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9.xml"/><Relationship Id="rId4" Type="http://schemas.openxmlformats.org/officeDocument/2006/relationships/slideLayout" Target="../slideLayouts/slideLayout30.xml"/><Relationship Id="rId5" Type="http://schemas.openxmlformats.org/officeDocument/2006/relationships/slideLayout" Target="../slideLayouts/slideLayout31.xml"/><Relationship Id="rId6" Type="http://schemas.openxmlformats.org/officeDocument/2006/relationships/slideLayout" Target="../slideLayouts/slideLayout32.xml"/><Relationship Id="rId7" Type="http://schemas.openxmlformats.org/officeDocument/2006/relationships/slideLayout" Target="../slideLayouts/slideLayout33.xml"/><Relationship Id="rId8" Type="http://schemas.openxmlformats.org/officeDocument/2006/relationships/slideLayout" Target="../slideLayouts/slideLayout34.xml"/><Relationship Id="rId9" Type="http://schemas.openxmlformats.org/officeDocument/2006/relationships/theme" Target="../theme/theme3.xml"/><Relationship Id="rId10" Type="http://schemas.openxmlformats.org/officeDocument/2006/relationships/tags" Target="../tags/tag1.xml"/><Relationship Id="rId1" Type="http://schemas.openxmlformats.org/officeDocument/2006/relationships/slideLayout" Target="../slideLayouts/slideLayout27.xml"/><Relationship Id="rId2"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7A204B-922A-AC4D-B4FC-BAFA0990F07C}" type="datetimeFigureOut">
              <a:rPr lang="en-US" smtClean="0"/>
              <a:t>1/30/18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F5CED-00E3-654C-86B8-851D992E5F67}" type="slidenum">
              <a:rPr lang="en-US" smtClean="0"/>
              <a:t>‹#›</a:t>
            </a:fld>
            <a:endParaRPr lang="en-US"/>
          </a:p>
        </p:txBody>
      </p:sp>
    </p:spTree>
    <p:extLst>
      <p:ext uri="{BB962C8B-B14F-4D97-AF65-F5344CB8AC3E}">
        <p14:creationId xmlns:p14="http://schemas.microsoft.com/office/powerpoint/2010/main" val="800392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5446853" cy="1325563"/>
          </a:xfrm>
          <a:prstGeom prst="rect">
            <a:avLst/>
          </a:prstGeom>
        </p:spPr>
        <p:txBody>
          <a:bodyPr vert="horz" lIns="91440" tIns="45720" rIns="91440" bIns="45720" rtlCol="0" anchor="ctr">
            <a:noAutofit/>
          </a:bodyPr>
          <a:lstStyle/>
          <a:p>
            <a:r>
              <a:rPr lang="en-US" dirty="0" smtClean="0"/>
              <a:t>Click to edit Master title style</a:t>
            </a:r>
            <a:endParaRPr lang="en-US" dirty="0"/>
          </a:p>
        </p:txBody>
      </p:sp>
      <p:sp>
        <p:nvSpPr>
          <p:cNvPr id="7" name="Text Placeholder 6"/>
          <p:cNvSpPr>
            <a:spLocks noGrp="1"/>
          </p:cNvSpPr>
          <p:nvPr>
            <p:ph type="body" idx="1"/>
          </p:nvPr>
        </p:nvSpPr>
        <p:spPr>
          <a:xfrm>
            <a:off x="838200" y="1825625"/>
            <a:ext cx="5446853" cy="4351338"/>
          </a:xfrm>
          <a:prstGeom prst="rect">
            <a:avLst/>
          </a:prstGeom>
        </p:spPr>
        <p:txBody>
          <a:bodyPr vert="horz" lIns="91440" tIns="45720" rIns="91440" bIns="45720" rtlCol="0">
            <a:noAutofit/>
          </a:body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smtClean="0"/>
              <a:t>Click to add text</a:t>
            </a:r>
            <a:endParaRPr lang="en-US" dirty="0"/>
          </a:p>
        </p:txBody>
      </p:sp>
      <p:sp>
        <p:nvSpPr>
          <p:cNvPr id="3" name="Footer Placeholder 2"/>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solidFill>
                  <a:srgbClr val="000000">
                    <a:tint val="75000"/>
                  </a:srgbClr>
                </a:solidFill>
              </a:rPr>
              <a:t>Event Name</a:t>
            </a:r>
            <a:endParaRPr lang="en-US" dirty="0">
              <a:solidFill>
                <a:srgbClr val="000000">
                  <a:tint val="75000"/>
                </a:srgbClr>
              </a:solidFill>
            </a:endParaRPr>
          </a:p>
        </p:txBody>
      </p:sp>
      <p:sp>
        <p:nvSpPr>
          <p:cNvPr id="4" name="Slide Number Placeholder 3"/>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A8A213-8E92-D94A-82D7-8578C89CAF17}" type="slidenum">
              <a:rPr lang="en-US" smtClean="0">
                <a:solidFill>
                  <a:srgbClr val="000000">
                    <a:tint val="75000"/>
                  </a:srgbClr>
                </a:solidFill>
              </a:rPr>
              <a:pPr/>
              <a:t>‹#›</a:t>
            </a:fld>
            <a:endParaRPr lang="en-US" dirty="0">
              <a:solidFill>
                <a:srgbClr val="000000">
                  <a:tint val="75000"/>
                </a:srgbClr>
              </a:solidFill>
            </a:endParaRPr>
          </a:p>
        </p:txBody>
      </p:sp>
      <p:sp>
        <p:nvSpPr>
          <p:cNvPr id="5" name="Date Placeholder 4"/>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911897-AAF5-9F48-8CFE-C7A0C3E8F556}" type="datetime1">
              <a:rPr lang="en-US" smtClean="0">
                <a:solidFill>
                  <a:srgbClr val="000000">
                    <a:tint val="75000"/>
                  </a:srgbClr>
                </a:solidFill>
              </a:rPr>
              <a:pPr/>
              <a:t>1/30/18</a:t>
            </a:fld>
            <a:endParaRPr lang="en-US" dirty="0">
              <a:solidFill>
                <a:srgbClr val="000000">
                  <a:tint val="75000"/>
                </a:srgbClr>
              </a:solidFill>
            </a:endParaRPr>
          </a:p>
        </p:txBody>
      </p:sp>
    </p:spTree>
    <p:extLst>
      <p:ext uri="{BB962C8B-B14F-4D97-AF65-F5344CB8AC3E}">
        <p14:creationId xmlns:p14="http://schemas.microsoft.com/office/powerpoint/2010/main" val="14475091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timing>
    <p:tnLst>
      <p:par>
        <p:cTn id="1" dur="indefinite" restart="never" nodeType="tmRoot"/>
      </p:par>
    </p:tnLst>
  </p:timing>
  <p:hf hdr="0"/>
  <p:txStyles>
    <p:titleStyle>
      <a:lvl1pPr algn="l" defTabSz="914400" rtl="0" eaLnBrk="1" latinLnBrk="0" hangingPunct="1">
        <a:lnSpc>
          <a:spcPct val="90000"/>
        </a:lnSpc>
        <a:spcBef>
          <a:spcPct val="0"/>
        </a:spcBef>
        <a:buNone/>
        <a:defRPr sz="3000" kern="1200" baseline="0">
          <a:solidFill>
            <a:srgbClr val="5498E4"/>
          </a:solidFill>
          <a:latin typeface="Arial" charset="0"/>
          <a:ea typeface="+mj-ea"/>
          <a:cs typeface="+mj-cs"/>
        </a:defRPr>
      </a:lvl1pPr>
    </p:titleStyle>
    <p:bodyStyle>
      <a:lvl1pPr marL="228600" indent="-228600" algn="l" defTabSz="914400" rtl="0" eaLnBrk="1" latinLnBrk="0" hangingPunct="1">
        <a:lnSpc>
          <a:spcPct val="90000"/>
        </a:lnSpc>
        <a:spcBef>
          <a:spcPts val="1000"/>
        </a:spcBef>
        <a:buFont typeface="Arial"/>
        <a:buChar char="•"/>
        <a:defRPr sz="2500" kern="1200" baseline="0">
          <a:solidFill>
            <a:srgbClr val="323232"/>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gray">
          <a:xfrm>
            <a:off x="258607" y="550122"/>
            <a:ext cx="11798833" cy="460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0" bIns="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gray">
          <a:xfrm>
            <a:off x="256098" y="1165722"/>
            <a:ext cx="11798833" cy="5513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17996" rIns="0" bIns="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p:txBody>
      </p:sp>
      <p:sp>
        <p:nvSpPr>
          <p:cNvPr id="1034" name="Rectangle 10"/>
          <p:cNvSpPr>
            <a:spLocks noGrp="1" noChangeArrowheads="1"/>
          </p:cNvSpPr>
          <p:nvPr>
            <p:ph type="sldNum" sz="quarter" idx="4"/>
          </p:nvPr>
        </p:nvSpPr>
        <p:spPr bwMode="gray">
          <a:xfrm>
            <a:off x="5575300" y="6681674"/>
            <a:ext cx="1102784" cy="165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35998" bIns="35998" numCol="1" anchor="t" anchorCtr="0" compatLnSpc="1">
            <a:prstTxWarp prst="textNoShape">
              <a:avLst/>
            </a:prstTxWarp>
          </a:bodyPr>
          <a:lstStyle>
            <a:lvl1pPr algn="ctr" eaLnBrk="1" hangingPunct="1">
              <a:defRPr sz="900" b="1">
                <a:solidFill>
                  <a:srgbClr val="008ABF"/>
                </a:solidFill>
                <a:latin typeface="Arial" panose="020B0604020202020204" pitchFamily="34" charset="0"/>
                <a:ea typeface="Verdana" panose="020B0604030504040204" pitchFamily="34" charset="0"/>
                <a:cs typeface="Arial" panose="020B0604020202020204" pitchFamily="34" charset="0"/>
              </a:defRPr>
            </a:lvl1pPr>
          </a:lstStyle>
          <a:p>
            <a:pPr fontAlgn="base">
              <a:spcBef>
                <a:spcPct val="0"/>
              </a:spcBef>
              <a:spcAft>
                <a:spcPct val="0"/>
              </a:spcAft>
              <a:defRPr/>
            </a:pPr>
            <a:fld id="{49E8191D-B835-45D5-91BE-8CAFF430D317}" type="slidenum">
              <a:rPr lang="en-US" smtClean="0"/>
              <a:pPr fontAlgn="base">
                <a:spcBef>
                  <a:spcPct val="0"/>
                </a:spcBef>
                <a:spcAft>
                  <a:spcPct val="0"/>
                </a:spcAft>
                <a:defRPr/>
              </a:pPr>
              <a:t>‹#›</a:t>
            </a:fld>
            <a:endParaRPr lang="en-US" dirty="0"/>
          </a:p>
        </p:txBody>
      </p:sp>
      <p:sp>
        <p:nvSpPr>
          <p:cNvPr id="7" name="Text Box 2"/>
          <p:cNvSpPr txBox="1">
            <a:spLocks noChangeArrowheads="1"/>
          </p:cNvSpPr>
          <p:nvPr>
            <p:custDataLst>
              <p:tags r:id="rId10"/>
            </p:custDataLst>
          </p:nvPr>
        </p:nvSpPr>
        <p:spPr bwMode="auto">
          <a:xfrm>
            <a:off x="414528" y="6681675"/>
            <a:ext cx="5046133" cy="1384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defTabSz="614363">
              <a:spcAft>
                <a:spcPct val="25000"/>
              </a:spcAft>
              <a:buClr>
                <a:srgbClr val="008ABF"/>
              </a:buClr>
              <a:buChar char="•"/>
              <a:defRPr sz="2000">
                <a:solidFill>
                  <a:schemeClr val="tx1"/>
                </a:solidFill>
                <a:latin typeface="Arial" panose="020B0604020202020204" pitchFamily="34" charset="0"/>
              </a:defRPr>
            </a:lvl1pPr>
            <a:lvl2pPr marL="307975" indent="-228600" defTabSz="614363">
              <a:spcAft>
                <a:spcPct val="25000"/>
              </a:spcAft>
              <a:buClr>
                <a:srgbClr val="008ABF"/>
              </a:buClr>
              <a:buFont typeface="Arial" panose="020B0604020202020204" pitchFamily="34" charset="0"/>
              <a:buChar char="–"/>
              <a:defRPr sz="1700">
                <a:solidFill>
                  <a:schemeClr val="tx1"/>
                </a:solidFill>
                <a:latin typeface="Arial" panose="020B0604020202020204" pitchFamily="34" charset="0"/>
              </a:defRPr>
            </a:lvl2pPr>
            <a:lvl3pPr marL="614363" indent="-223838" defTabSz="614363">
              <a:spcAft>
                <a:spcPct val="25000"/>
              </a:spcAft>
              <a:buClr>
                <a:srgbClr val="008ABF"/>
              </a:buClr>
              <a:buChar char="•"/>
              <a:defRPr sz="1700">
                <a:solidFill>
                  <a:schemeClr val="tx1"/>
                </a:solidFill>
                <a:latin typeface="Arial" panose="020B0604020202020204" pitchFamily="34" charset="0"/>
              </a:defRPr>
            </a:lvl3pPr>
            <a:lvl4pPr marL="922338" indent="-214313" defTabSz="614363">
              <a:spcAft>
                <a:spcPct val="25000"/>
              </a:spcAft>
              <a:buClr>
                <a:srgbClr val="1966B2"/>
              </a:buClr>
              <a:buFont typeface="Arial" panose="020B0604020202020204" pitchFamily="34" charset="0"/>
              <a:buChar char="–"/>
              <a:defRPr sz="1700">
                <a:solidFill>
                  <a:schemeClr val="tx1"/>
                </a:solidFill>
                <a:latin typeface="Arial" panose="020B0604020202020204" pitchFamily="34" charset="0"/>
              </a:defRPr>
            </a:lvl4pPr>
            <a:lvl5pPr marL="1228725" indent="-223838" defTabSz="614363">
              <a:spcAft>
                <a:spcPct val="25000"/>
              </a:spcAft>
              <a:buClr>
                <a:srgbClr val="1966B2"/>
              </a:buClr>
              <a:buFont typeface="Arial" panose="020B0604020202020204" pitchFamily="34" charset="0"/>
              <a:buChar char="&gt;"/>
              <a:defRPr sz="1600">
                <a:solidFill>
                  <a:schemeClr val="tx1"/>
                </a:solidFill>
                <a:latin typeface="Arial" panose="020B0604020202020204" pitchFamily="34" charset="0"/>
              </a:defRPr>
            </a:lvl5pPr>
            <a:lvl6pPr marL="1685925" indent="-223838" defTabSz="614363" eaLnBrk="0" fontAlgn="base" hangingPunct="0">
              <a:spcBef>
                <a:spcPct val="0"/>
              </a:spcBef>
              <a:spcAft>
                <a:spcPct val="25000"/>
              </a:spcAft>
              <a:buClr>
                <a:srgbClr val="1966B2"/>
              </a:buClr>
              <a:buFont typeface="Arial" panose="020B0604020202020204" pitchFamily="34" charset="0"/>
              <a:buChar char="&gt;"/>
              <a:defRPr sz="1600">
                <a:solidFill>
                  <a:schemeClr val="tx1"/>
                </a:solidFill>
                <a:latin typeface="Arial" panose="020B0604020202020204" pitchFamily="34" charset="0"/>
              </a:defRPr>
            </a:lvl6pPr>
            <a:lvl7pPr marL="2143125" indent="-223838" defTabSz="614363" eaLnBrk="0" fontAlgn="base" hangingPunct="0">
              <a:spcBef>
                <a:spcPct val="0"/>
              </a:spcBef>
              <a:spcAft>
                <a:spcPct val="25000"/>
              </a:spcAft>
              <a:buClr>
                <a:srgbClr val="1966B2"/>
              </a:buClr>
              <a:buFont typeface="Arial" panose="020B0604020202020204" pitchFamily="34" charset="0"/>
              <a:buChar char="&gt;"/>
              <a:defRPr sz="1600">
                <a:solidFill>
                  <a:schemeClr val="tx1"/>
                </a:solidFill>
                <a:latin typeface="Arial" panose="020B0604020202020204" pitchFamily="34" charset="0"/>
              </a:defRPr>
            </a:lvl7pPr>
            <a:lvl8pPr marL="2600325" indent="-223838" defTabSz="614363" eaLnBrk="0" fontAlgn="base" hangingPunct="0">
              <a:spcBef>
                <a:spcPct val="0"/>
              </a:spcBef>
              <a:spcAft>
                <a:spcPct val="25000"/>
              </a:spcAft>
              <a:buClr>
                <a:srgbClr val="1966B2"/>
              </a:buClr>
              <a:buFont typeface="Arial" panose="020B0604020202020204" pitchFamily="34" charset="0"/>
              <a:buChar char="&gt;"/>
              <a:defRPr sz="1600">
                <a:solidFill>
                  <a:schemeClr val="tx1"/>
                </a:solidFill>
                <a:latin typeface="Arial" panose="020B0604020202020204" pitchFamily="34" charset="0"/>
              </a:defRPr>
            </a:lvl8pPr>
            <a:lvl9pPr marL="3057525" indent="-223838" defTabSz="614363" eaLnBrk="0" fontAlgn="base" hangingPunct="0">
              <a:spcBef>
                <a:spcPct val="0"/>
              </a:spcBef>
              <a:spcAft>
                <a:spcPct val="25000"/>
              </a:spcAft>
              <a:buClr>
                <a:srgbClr val="1966B2"/>
              </a:buClr>
              <a:buFont typeface="Arial" panose="020B0604020202020204" pitchFamily="34" charset="0"/>
              <a:buChar char="&gt;"/>
              <a:defRPr sz="1600">
                <a:solidFill>
                  <a:schemeClr val="tx1"/>
                </a:solidFill>
                <a:latin typeface="Arial" panose="020B0604020202020204" pitchFamily="34" charset="0"/>
              </a:defRPr>
            </a:lvl9pPr>
          </a:lstStyle>
          <a:p>
            <a:pPr eaLnBrk="0" fontAlgn="base" hangingPunct="0">
              <a:spcAft>
                <a:spcPct val="0"/>
              </a:spcAft>
              <a:buClrTx/>
              <a:buFontTx/>
              <a:buNone/>
              <a:defRPr/>
            </a:pPr>
            <a:r>
              <a:rPr lang="en-US" sz="900" dirty="0" smtClean="0">
                <a:solidFill>
                  <a:srgbClr val="008ABF"/>
                </a:solidFill>
                <a:ea typeface="Verdana" panose="020B0604030504040204" pitchFamily="34" charset="0"/>
                <a:cs typeface="Arial" panose="020B0604020202020204" pitchFamily="34" charset="0"/>
              </a:rPr>
              <a:t>Service Mesh</a:t>
            </a:r>
          </a:p>
        </p:txBody>
      </p:sp>
      <p:cxnSp>
        <p:nvCxnSpPr>
          <p:cNvPr id="9" name="Straight Connector 8"/>
          <p:cNvCxnSpPr/>
          <p:nvPr/>
        </p:nvCxnSpPr>
        <p:spPr bwMode="auto">
          <a:xfrm>
            <a:off x="0" y="6858000"/>
            <a:ext cx="12192127" cy="0"/>
          </a:xfrm>
          <a:prstGeom prst="line">
            <a:avLst/>
          </a:prstGeom>
          <a:solidFill>
            <a:srgbClr val="FDFDFD"/>
          </a:solidFill>
          <a:ln w="12700" cap="flat" cmpd="sng" algn="ctr">
            <a:solidFill>
              <a:srgbClr val="008ABF"/>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cxnSp>
        <p:nvCxnSpPr>
          <p:cNvPr id="10" name="Straight Connector 9"/>
          <p:cNvCxnSpPr/>
          <p:nvPr userDrawn="1"/>
        </p:nvCxnSpPr>
        <p:spPr bwMode="auto">
          <a:xfrm>
            <a:off x="0" y="6858000"/>
            <a:ext cx="12192127" cy="0"/>
          </a:xfrm>
          <a:prstGeom prst="line">
            <a:avLst/>
          </a:prstGeom>
          <a:solidFill>
            <a:srgbClr val="FDFDFD"/>
          </a:solidFill>
          <a:ln w="12700" cap="flat" cmpd="sng" algn="ctr">
            <a:solidFill>
              <a:srgbClr val="008ABF"/>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spTree>
    <p:extLst>
      <p:ext uri="{BB962C8B-B14F-4D97-AF65-F5344CB8AC3E}">
        <p14:creationId xmlns:p14="http://schemas.microsoft.com/office/powerpoint/2010/main" val="409405658"/>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Lst>
  <p:timing>
    <p:tnLst>
      <p:par>
        <p:cTn id="1" dur="indefinite" restart="never" nodeType="tmRoot"/>
      </p:par>
    </p:tnLst>
  </p:timing>
  <p:hf hdr="0" dt="0"/>
  <p:txStyles>
    <p:titleStyle>
      <a:lvl1pPr algn="l" defTabSz="896938" rtl="0" eaLnBrk="1" fontAlgn="base" hangingPunct="1">
        <a:lnSpc>
          <a:spcPct val="90000"/>
        </a:lnSpc>
        <a:spcBef>
          <a:spcPct val="0"/>
        </a:spcBef>
        <a:spcAft>
          <a:spcPct val="0"/>
        </a:spcAft>
        <a:defRPr sz="2400" b="1" i="0" u="none" kern="1200">
          <a:solidFill>
            <a:srgbClr val="00649D"/>
          </a:solidFill>
          <a:latin typeface="Arial" panose="020B0604020202020204" pitchFamily="34" charset="0"/>
          <a:ea typeface="+mj-ea"/>
          <a:cs typeface="Arial" panose="020B0604020202020204" pitchFamily="34" charset="0"/>
        </a:defRPr>
      </a:lvl1pPr>
      <a:lvl2pPr algn="l" defTabSz="896938" rtl="0" eaLnBrk="1" fontAlgn="base" hangingPunct="1">
        <a:spcBef>
          <a:spcPct val="0"/>
        </a:spcBef>
        <a:spcAft>
          <a:spcPct val="0"/>
        </a:spcAft>
        <a:defRPr sz="2300" b="1">
          <a:solidFill>
            <a:srgbClr val="008ABF"/>
          </a:solidFill>
          <a:latin typeface="Arial" panose="020B0604020202020204" pitchFamily="34" charset="0"/>
        </a:defRPr>
      </a:lvl2pPr>
      <a:lvl3pPr algn="l" defTabSz="896938" rtl="0" eaLnBrk="1" fontAlgn="base" hangingPunct="1">
        <a:spcBef>
          <a:spcPct val="0"/>
        </a:spcBef>
        <a:spcAft>
          <a:spcPct val="0"/>
        </a:spcAft>
        <a:defRPr sz="2300" b="1">
          <a:solidFill>
            <a:srgbClr val="008ABF"/>
          </a:solidFill>
          <a:latin typeface="Arial" panose="020B0604020202020204" pitchFamily="34" charset="0"/>
        </a:defRPr>
      </a:lvl3pPr>
      <a:lvl4pPr algn="l" defTabSz="896938" rtl="0" eaLnBrk="1" fontAlgn="base" hangingPunct="1">
        <a:spcBef>
          <a:spcPct val="0"/>
        </a:spcBef>
        <a:spcAft>
          <a:spcPct val="0"/>
        </a:spcAft>
        <a:defRPr sz="2300" b="1">
          <a:solidFill>
            <a:srgbClr val="008ABF"/>
          </a:solidFill>
          <a:latin typeface="Arial" panose="020B0604020202020204" pitchFamily="34" charset="0"/>
        </a:defRPr>
      </a:lvl4pPr>
      <a:lvl5pPr algn="l" defTabSz="896938" rtl="0" eaLnBrk="1" fontAlgn="base" hangingPunct="1">
        <a:spcBef>
          <a:spcPct val="0"/>
        </a:spcBef>
        <a:spcAft>
          <a:spcPct val="0"/>
        </a:spcAft>
        <a:defRPr sz="2300" b="1">
          <a:solidFill>
            <a:srgbClr val="008ABF"/>
          </a:solidFill>
          <a:latin typeface="Arial" panose="020B0604020202020204" pitchFamily="34" charset="0"/>
        </a:defRPr>
      </a:lvl5pPr>
      <a:lvl6pPr marL="668381" algn="l" defTabSz="898137" rtl="0" eaLnBrk="1" fontAlgn="base" hangingPunct="1">
        <a:spcBef>
          <a:spcPct val="0"/>
        </a:spcBef>
        <a:spcAft>
          <a:spcPct val="0"/>
        </a:spcAft>
        <a:defRPr sz="2339" b="1">
          <a:solidFill>
            <a:srgbClr val="1966B2"/>
          </a:solidFill>
          <a:latin typeface="Arial" panose="020B0604020202020204" pitchFamily="34" charset="0"/>
        </a:defRPr>
      </a:lvl6pPr>
      <a:lvl7pPr marL="1336761" algn="l" defTabSz="898137" rtl="0" eaLnBrk="1" fontAlgn="base" hangingPunct="1">
        <a:spcBef>
          <a:spcPct val="0"/>
        </a:spcBef>
        <a:spcAft>
          <a:spcPct val="0"/>
        </a:spcAft>
        <a:defRPr sz="2339" b="1">
          <a:solidFill>
            <a:srgbClr val="1966B2"/>
          </a:solidFill>
          <a:latin typeface="Arial" panose="020B0604020202020204" pitchFamily="34" charset="0"/>
        </a:defRPr>
      </a:lvl7pPr>
      <a:lvl8pPr marL="2005142" algn="l" defTabSz="898137" rtl="0" eaLnBrk="1" fontAlgn="base" hangingPunct="1">
        <a:spcBef>
          <a:spcPct val="0"/>
        </a:spcBef>
        <a:spcAft>
          <a:spcPct val="0"/>
        </a:spcAft>
        <a:defRPr sz="2339" b="1">
          <a:solidFill>
            <a:srgbClr val="1966B2"/>
          </a:solidFill>
          <a:latin typeface="Arial" panose="020B0604020202020204" pitchFamily="34" charset="0"/>
        </a:defRPr>
      </a:lvl8pPr>
      <a:lvl9pPr marL="2673523" algn="l" defTabSz="898137" rtl="0" eaLnBrk="1" fontAlgn="base" hangingPunct="1">
        <a:spcBef>
          <a:spcPct val="0"/>
        </a:spcBef>
        <a:spcAft>
          <a:spcPct val="0"/>
        </a:spcAft>
        <a:defRPr sz="2339" b="1">
          <a:solidFill>
            <a:srgbClr val="1966B2"/>
          </a:solidFill>
          <a:latin typeface="Arial" panose="020B0604020202020204" pitchFamily="34" charset="0"/>
        </a:defRPr>
      </a:lvl9pPr>
    </p:titleStyle>
    <p:bodyStyle>
      <a:lvl1pPr marL="228600" indent="-228600" algn="l" defTabSz="896938" rtl="0" eaLnBrk="1" fontAlgn="base" hangingPunct="1">
        <a:lnSpc>
          <a:spcPct val="100000"/>
        </a:lnSpc>
        <a:spcBef>
          <a:spcPts val="900"/>
        </a:spcBef>
        <a:spcAft>
          <a:spcPts val="0"/>
        </a:spcAft>
        <a:buClr>
          <a:srgbClr val="00649D"/>
        </a:buClr>
        <a:buSzPct val="100000"/>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1pPr>
      <a:lvl2pPr marL="457200" indent="-228600" algn="l" defTabSz="896938" rtl="0" eaLnBrk="1" fontAlgn="base" hangingPunct="1">
        <a:lnSpc>
          <a:spcPct val="100000"/>
        </a:lnSpc>
        <a:spcBef>
          <a:spcPts val="300"/>
        </a:spcBef>
        <a:spcAft>
          <a:spcPts val="0"/>
        </a:spcAft>
        <a:buClr>
          <a:srgbClr val="00649D"/>
        </a:buClr>
        <a:buSzPct val="80000"/>
        <a:buFont typeface="Wingdings" panose="05000000000000000000" pitchFamily="2" charset="2"/>
        <a:buChar char="§"/>
        <a:defRPr sz="1800" b="0" i="0" u="none" kern="1200">
          <a:solidFill>
            <a:schemeClr val="tx1"/>
          </a:solidFill>
          <a:latin typeface="Arial" panose="020B0604020202020204" pitchFamily="34" charset="0"/>
          <a:ea typeface="+mn-ea"/>
          <a:cs typeface="Arial" panose="020B0604020202020204" pitchFamily="34" charset="0"/>
        </a:defRPr>
      </a:lvl2pPr>
      <a:lvl3pPr marL="685800" indent="-228600" algn="l" defTabSz="896938" rtl="0" eaLnBrk="1" fontAlgn="base" hangingPunct="1">
        <a:lnSpc>
          <a:spcPct val="100000"/>
        </a:lnSpc>
        <a:spcBef>
          <a:spcPts val="200"/>
        </a:spcBef>
        <a:spcAft>
          <a:spcPts val="0"/>
        </a:spcAft>
        <a:buClr>
          <a:srgbClr val="00649D"/>
        </a:buClr>
        <a:buSzPct val="80000"/>
        <a:buFont typeface="Arial" panose="020B0604020202020204" pitchFamily="34" charset="0"/>
        <a:buChar char="−"/>
        <a:defRPr sz="1600" kern="1200">
          <a:solidFill>
            <a:schemeClr val="tx1"/>
          </a:solidFill>
          <a:latin typeface="Arial" panose="020B0604020202020204" pitchFamily="34" charset="0"/>
          <a:ea typeface="+mn-ea"/>
          <a:cs typeface="Arial" panose="020B0604020202020204" pitchFamily="34" charset="0"/>
        </a:defRPr>
      </a:lvl3pPr>
      <a:lvl4pPr marL="681037" indent="0" algn="l" defTabSz="896938" rtl="0" eaLnBrk="1" fontAlgn="base" hangingPunct="1">
        <a:spcBef>
          <a:spcPct val="0"/>
        </a:spcBef>
        <a:spcAft>
          <a:spcPct val="25000"/>
        </a:spcAft>
        <a:buClr>
          <a:srgbClr val="1966B2"/>
        </a:buClr>
        <a:buFont typeface="Arial" panose="020B0604020202020204" pitchFamily="34" charset="0"/>
        <a:buNone/>
        <a:defRPr sz="1700" kern="1200">
          <a:solidFill>
            <a:schemeClr val="tx1"/>
          </a:solidFill>
          <a:latin typeface="Arial" panose="020B0604020202020204" pitchFamily="34" charset="0"/>
          <a:ea typeface="+mn-ea"/>
          <a:cs typeface="Arial" panose="020B0604020202020204" pitchFamily="34" charset="0"/>
        </a:defRPr>
      </a:lvl4pPr>
      <a:lvl5pPr marL="1122363" indent="-223838" algn="l" defTabSz="896938" rtl="0" eaLnBrk="1" fontAlgn="base" hangingPunct="1">
        <a:spcBef>
          <a:spcPct val="0"/>
        </a:spcBef>
        <a:spcAft>
          <a:spcPct val="25000"/>
        </a:spcAft>
        <a:buClr>
          <a:srgbClr val="1966B2"/>
        </a:buClr>
        <a:buFont typeface="Arial" panose="020B0604020202020204" pitchFamily="34" charset="0"/>
        <a:buChar char="&gt;"/>
        <a:defRPr sz="1600" kern="1200">
          <a:solidFill>
            <a:schemeClr val="tx1"/>
          </a:solidFill>
          <a:latin typeface="+mn-lt"/>
          <a:ea typeface="+mn-ea"/>
          <a:cs typeface="+mn-cs"/>
        </a:defRPr>
      </a:lvl5pPr>
      <a:lvl6pPr marL="3676094" indent="-334190" algn="l" defTabSz="1336761" rtl="0" eaLnBrk="1" latinLnBrk="0" hangingPunct="1">
        <a:lnSpc>
          <a:spcPct val="90000"/>
        </a:lnSpc>
        <a:spcBef>
          <a:spcPts val="731"/>
        </a:spcBef>
        <a:buFont typeface="Arial" panose="020B0604020202020204" pitchFamily="34" charset="0"/>
        <a:buChar char="•"/>
        <a:defRPr sz="2631" kern="1200">
          <a:solidFill>
            <a:schemeClr val="tx1"/>
          </a:solidFill>
          <a:latin typeface="+mn-lt"/>
          <a:ea typeface="+mn-ea"/>
          <a:cs typeface="+mn-cs"/>
        </a:defRPr>
      </a:lvl6pPr>
      <a:lvl7pPr marL="4344474" indent="-334190" algn="l" defTabSz="1336761" rtl="0" eaLnBrk="1" latinLnBrk="0" hangingPunct="1">
        <a:lnSpc>
          <a:spcPct val="90000"/>
        </a:lnSpc>
        <a:spcBef>
          <a:spcPts val="731"/>
        </a:spcBef>
        <a:buFont typeface="Arial" panose="020B0604020202020204" pitchFamily="34" charset="0"/>
        <a:buChar char="•"/>
        <a:defRPr sz="2631" kern="1200">
          <a:solidFill>
            <a:schemeClr val="tx1"/>
          </a:solidFill>
          <a:latin typeface="+mn-lt"/>
          <a:ea typeface="+mn-ea"/>
          <a:cs typeface="+mn-cs"/>
        </a:defRPr>
      </a:lvl7pPr>
      <a:lvl8pPr marL="5012855" indent="-334190" algn="l" defTabSz="1336761" rtl="0" eaLnBrk="1" latinLnBrk="0" hangingPunct="1">
        <a:lnSpc>
          <a:spcPct val="90000"/>
        </a:lnSpc>
        <a:spcBef>
          <a:spcPts val="731"/>
        </a:spcBef>
        <a:buFont typeface="Arial" panose="020B0604020202020204" pitchFamily="34" charset="0"/>
        <a:buChar char="•"/>
        <a:defRPr sz="2631" kern="1200">
          <a:solidFill>
            <a:schemeClr val="tx1"/>
          </a:solidFill>
          <a:latin typeface="+mn-lt"/>
          <a:ea typeface="+mn-ea"/>
          <a:cs typeface="+mn-cs"/>
        </a:defRPr>
      </a:lvl8pPr>
      <a:lvl9pPr marL="5681236" indent="-334190" algn="l" defTabSz="1336761" rtl="0" eaLnBrk="1" latinLnBrk="0" hangingPunct="1">
        <a:lnSpc>
          <a:spcPct val="90000"/>
        </a:lnSpc>
        <a:spcBef>
          <a:spcPts val="731"/>
        </a:spcBef>
        <a:buFont typeface="Arial" panose="020B0604020202020204" pitchFamily="34" charset="0"/>
        <a:buChar char="•"/>
        <a:defRPr sz="2631" kern="1200">
          <a:solidFill>
            <a:schemeClr val="tx1"/>
          </a:solidFill>
          <a:latin typeface="+mn-lt"/>
          <a:ea typeface="+mn-ea"/>
          <a:cs typeface="+mn-cs"/>
        </a:defRPr>
      </a:lvl9pPr>
    </p:bodyStyle>
    <p:otherStyle>
      <a:defPPr>
        <a:defRPr lang="en-US"/>
      </a:defPPr>
      <a:lvl1pPr marL="0" algn="l" defTabSz="1336761" rtl="0" eaLnBrk="1" latinLnBrk="0" hangingPunct="1">
        <a:defRPr sz="2631" kern="1200">
          <a:solidFill>
            <a:schemeClr val="tx1"/>
          </a:solidFill>
          <a:latin typeface="+mn-lt"/>
          <a:ea typeface="+mn-ea"/>
          <a:cs typeface="+mn-cs"/>
        </a:defRPr>
      </a:lvl1pPr>
      <a:lvl2pPr marL="668381" algn="l" defTabSz="1336761" rtl="0" eaLnBrk="1" latinLnBrk="0" hangingPunct="1">
        <a:defRPr sz="2631" kern="1200">
          <a:solidFill>
            <a:schemeClr val="tx1"/>
          </a:solidFill>
          <a:latin typeface="+mn-lt"/>
          <a:ea typeface="+mn-ea"/>
          <a:cs typeface="+mn-cs"/>
        </a:defRPr>
      </a:lvl2pPr>
      <a:lvl3pPr marL="1336761" algn="l" defTabSz="1336761" rtl="0" eaLnBrk="1" latinLnBrk="0" hangingPunct="1">
        <a:defRPr sz="2631" kern="1200">
          <a:solidFill>
            <a:schemeClr val="tx1"/>
          </a:solidFill>
          <a:latin typeface="+mn-lt"/>
          <a:ea typeface="+mn-ea"/>
          <a:cs typeface="+mn-cs"/>
        </a:defRPr>
      </a:lvl3pPr>
      <a:lvl4pPr marL="2005142" algn="l" defTabSz="1336761" rtl="0" eaLnBrk="1" latinLnBrk="0" hangingPunct="1">
        <a:defRPr sz="2631" kern="1200">
          <a:solidFill>
            <a:schemeClr val="tx1"/>
          </a:solidFill>
          <a:latin typeface="+mn-lt"/>
          <a:ea typeface="+mn-ea"/>
          <a:cs typeface="+mn-cs"/>
        </a:defRPr>
      </a:lvl4pPr>
      <a:lvl5pPr marL="2673523" algn="l" defTabSz="1336761" rtl="0" eaLnBrk="1" latinLnBrk="0" hangingPunct="1">
        <a:defRPr sz="2631" kern="1200">
          <a:solidFill>
            <a:schemeClr val="tx1"/>
          </a:solidFill>
          <a:latin typeface="+mn-lt"/>
          <a:ea typeface="+mn-ea"/>
          <a:cs typeface="+mn-cs"/>
        </a:defRPr>
      </a:lvl5pPr>
      <a:lvl6pPr marL="3341903" algn="l" defTabSz="1336761" rtl="0" eaLnBrk="1" latinLnBrk="0" hangingPunct="1">
        <a:defRPr sz="2631" kern="1200">
          <a:solidFill>
            <a:schemeClr val="tx1"/>
          </a:solidFill>
          <a:latin typeface="+mn-lt"/>
          <a:ea typeface="+mn-ea"/>
          <a:cs typeface="+mn-cs"/>
        </a:defRPr>
      </a:lvl6pPr>
      <a:lvl7pPr marL="4010284" algn="l" defTabSz="1336761" rtl="0" eaLnBrk="1" latinLnBrk="0" hangingPunct="1">
        <a:defRPr sz="2631" kern="1200">
          <a:solidFill>
            <a:schemeClr val="tx1"/>
          </a:solidFill>
          <a:latin typeface="+mn-lt"/>
          <a:ea typeface="+mn-ea"/>
          <a:cs typeface="+mn-cs"/>
        </a:defRPr>
      </a:lvl7pPr>
      <a:lvl8pPr marL="4678665" algn="l" defTabSz="1336761" rtl="0" eaLnBrk="1" latinLnBrk="0" hangingPunct="1">
        <a:defRPr sz="2631" kern="1200">
          <a:solidFill>
            <a:schemeClr val="tx1"/>
          </a:solidFill>
          <a:latin typeface="+mn-lt"/>
          <a:ea typeface="+mn-ea"/>
          <a:cs typeface="+mn-cs"/>
        </a:defRPr>
      </a:lvl8pPr>
      <a:lvl9pPr marL="5347045" algn="l" defTabSz="1336761" rtl="0" eaLnBrk="1" latinLnBrk="0" hangingPunct="1">
        <a:defRPr sz="2631"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p15:clr>
            <a:srgbClr val="F26B43"/>
          </p15:clr>
        </p15:guide>
        <p15:guide id="2" pos="19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7.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93"/>
          <p:cNvSpPr/>
          <p:nvPr/>
        </p:nvSpPr>
        <p:spPr>
          <a:xfrm rot="5400000">
            <a:off x="2130440" y="3822146"/>
            <a:ext cx="2425177" cy="1889478"/>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3" name="Rounded Rectangle 94"/>
          <p:cNvSpPr/>
          <p:nvPr/>
        </p:nvSpPr>
        <p:spPr>
          <a:xfrm rot="5400000">
            <a:off x="2547982" y="4064222"/>
            <a:ext cx="190862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4" name="Rounded Rectangle 95"/>
          <p:cNvSpPr/>
          <p:nvPr/>
        </p:nvSpPr>
        <p:spPr>
          <a:xfrm rot="5400000">
            <a:off x="2379158" y="4177287"/>
            <a:ext cx="184924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5" name="Rounded Rectangle 97"/>
          <p:cNvSpPr/>
          <p:nvPr/>
        </p:nvSpPr>
        <p:spPr>
          <a:xfrm rot="5400000">
            <a:off x="2253079" y="4274146"/>
            <a:ext cx="1757979"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6" name="Rounded Rectangle 98"/>
          <p:cNvSpPr/>
          <p:nvPr/>
        </p:nvSpPr>
        <p:spPr>
          <a:xfrm rot="16200000">
            <a:off x="2918363" y="4970469"/>
            <a:ext cx="387335" cy="983328"/>
          </a:xfrm>
          <a:prstGeom prst="roundRect">
            <a:avLst/>
          </a:prstGeom>
          <a:solidFill>
            <a:schemeClr val="accent6">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appA</a:t>
            </a:r>
          </a:p>
        </p:txBody>
      </p:sp>
      <p:sp>
        <p:nvSpPr>
          <p:cNvPr id="37" name="Rounded Rectangle 99"/>
          <p:cNvSpPr/>
          <p:nvPr/>
        </p:nvSpPr>
        <p:spPr>
          <a:xfrm rot="16200000">
            <a:off x="2919729" y="4131214"/>
            <a:ext cx="399758" cy="968176"/>
          </a:xfrm>
          <a:prstGeom prst="roundRect">
            <a:avLst/>
          </a:prstGeom>
          <a:solidFill>
            <a:schemeClr val="accent1">
              <a:alpha val="54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altLang="zh-CN" sz="1200" dirty="0" smtClean="0">
                <a:solidFill>
                  <a:srgbClr val="000000"/>
                </a:solidFill>
              </a:rPr>
              <a:t>Sidecar</a:t>
            </a:r>
            <a:r>
              <a:rPr lang="zh-CN" altLang="en-US" sz="1200" dirty="0" smtClean="0">
                <a:solidFill>
                  <a:srgbClr val="000000"/>
                </a:solidFill>
              </a:rPr>
              <a:t> </a:t>
            </a:r>
            <a:r>
              <a:rPr lang="en-US" altLang="zh-CN" sz="1200" dirty="0" smtClean="0">
                <a:solidFill>
                  <a:srgbClr val="000000"/>
                </a:solidFill>
              </a:rPr>
              <a:t>Proxy</a:t>
            </a:r>
            <a:endParaRPr lang="en-US" sz="1200" dirty="0">
              <a:solidFill>
                <a:srgbClr val="000000"/>
              </a:solidFill>
            </a:endParaRPr>
          </a:p>
        </p:txBody>
      </p:sp>
      <p:cxnSp>
        <p:nvCxnSpPr>
          <p:cNvPr id="38" name="Straight Arrow Connector 101"/>
          <p:cNvCxnSpPr/>
          <p:nvPr/>
        </p:nvCxnSpPr>
        <p:spPr>
          <a:xfrm flipH="1">
            <a:off x="3112032" y="4815181"/>
            <a:ext cx="7576" cy="453285"/>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39" name="TextBox 96"/>
          <p:cNvSpPr txBox="1"/>
          <p:nvPr/>
        </p:nvSpPr>
        <p:spPr>
          <a:xfrm>
            <a:off x="2490669" y="4035262"/>
            <a:ext cx="527201" cy="276999"/>
          </a:xfrm>
          <a:prstGeom prst="rect">
            <a:avLst/>
          </a:prstGeom>
          <a:noFill/>
        </p:spPr>
        <p:txBody>
          <a:bodyPr wrap="none" rtlCol="0">
            <a:spAutoFit/>
          </a:bodyPr>
          <a:lstStyle/>
          <a:p>
            <a:r>
              <a:rPr lang="en-US" sz="1200" dirty="0">
                <a:solidFill>
                  <a:srgbClr val="000000"/>
                </a:solidFill>
              </a:rPr>
              <a:t>Pod</a:t>
            </a:r>
          </a:p>
        </p:txBody>
      </p:sp>
      <p:sp>
        <p:nvSpPr>
          <p:cNvPr id="40" name="TextBox 88"/>
          <p:cNvSpPr txBox="1"/>
          <p:nvPr/>
        </p:nvSpPr>
        <p:spPr>
          <a:xfrm>
            <a:off x="2849206" y="6086170"/>
            <a:ext cx="833433" cy="276999"/>
          </a:xfrm>
          <a:prstGeom prst="rect">
            <a:avLst/>
          </a:prstGeom>
          <a:noFill/>
        </p:spPr>
        <p:txBody>
          <a:bodyPr wrap="none" rtlCol="0">
            <a:spAutoFit/>
          </a:bodyPr>
          <a:lstStyle/>
          <a:p>
            <a:r>
              <a:rPr lang="en-US" sz="1200" dirty="0">
                <a:solidFill>
                  <a:srgbClr val="000000"/>
                </a:solidFill>
              </a:rPr>
              <a:t>Service A</a:t>
            </a:r>
          </a:p>
        </p:txBody>
      </p:sp>
      <p:sp>
        <p:nvSpPr>
          <p:cNvPr id="42" name="Rounded Rectangle 93"/>
          <p:cNvSpPr/>
          <p:nvPr/>
        </p:nvSpPr>
        <p:spPr>
          <a:xfrm rot="5400000">
            <a:off x="6584384" y="3822146"/>
            <a:ext cx="2425177" cy="1889478"/>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3" name="Rounded Rectangle 94"/>
          <p:cNvSpPr/>
          <p:nvPr/>
        </p:nvSpPr>
        <p:spPr>
          <a:xfrm rot="5400000">
            <a:off x="7001926" y="4064222"/>
            <a:ext cx="190862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4" name="Rounded Rectangle 95"/>
          <p:cNvSpPr/>
          <p:nvPr/>
        </p:nvSpPr>
        <p:spPr>
          <a:xfrm rot="5400000">
            <a:off x="6833102" y="4177287"/>
            <a:ext cx="184924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5" name="Rounded Rectangle 97"/>
          <p:cNvSpPr/>
          <p:nvPr/>
        </p:nvSpPr>
        <p:spPr>
          <a:xfrm rot="5400000">
            <a:off x="6707023" y="4274146"/>
            <a:ext cx="1757979"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6" name="Rounded Rectangle 98"/>
          <p:cNvSpPr/>
          <p:nvPr/>
        </p:nvSpPr>
        <p:spPr>
          <a:xfrm rot="16200000">
            <a:off x="7372307" y="4970469"/>
            <a:ext cx="387335" cy="983328"/>
          </a:xfrm>
          <a:prstGeom prst="roundRect">
            <a:avLst/>
          </a:prstGeom>
          <a:solidFill>
            <a:schemeClr val="accent6">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err="1" smtClean="0">
                <a:solidFill>
                  <a:srgbClr val="000000"/>
                </a:solidFill>
              </a:rPr>
              <a:t>app</a:t>
            </a:r>
            <a:r>
              <a:rPr lang="en-US" altLang="zh-CN" sz="1200" dirty="0" err="1" smtClean="0">
                <a:solidFill>
                  <a:srgbClr val="000000"/>
                </a:solidFill>
              </a:rPr>
              <a:t>B</a:t>
            </a:r>
            <a:endParaRPr lang="en-US" sz="1200" dirty="0">
              <a:solidFill>
                <a:srgbClr val="000000"/>
              </a:solidFill>
            </a:endParaRPr>
          </a:p>
        </p:txBody>
      </p:sp>
      <p:sp>
        <p:nvSpPr>
          <p:cNvPr id="47" name="Rounded Rectangle 99"/>
          <p:cNvSpPr/>
          <p:nvPr/>
        </p:nvSpPr>
        <p:spPr>
          <a:xfrm rot="16200000">
            <a:off x="7373673" y="4131214"/>
            <a:ext cx="399758" cy="968176"/>
          </a:xfrm>
          <a:prstGeom prst="roundRect">
            <a:avLst/>
          </a:prstGeom>
          <a:solidFill>
            <a:schemeClr val="accent1">
              <a:alpha val="54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altLang="zh-CN" sz="1200" dirty="0" smtClean="0">
                <a:solidFill>
                  <a:srgbClr val="000000"/>
                </a:solidFill>
              </a:rPr>
              <a:t>Sidecar</a:t>
            </a:r>
            <a:r>
              <a:rPr lang="zh-CN" altLang="en-US" sz="1200" dirty="0" smtClean="0">
                <a:solidFill>
                  <a:srgbClr val="000000"/>
                </a:solidFill>
              </a:rPr>
              <a:t> </a:t>
            </a:r>
            <a:r>
              <a:rPr lang="en-US" altLang="zh-CN" sz="1200" dirty="0" smtClean="0">
                <a:solidFill>
                  <a:srgbClr val="000000"/>
                </a:solidFill>
              </a:rPr>
              <a:t>Proxy</a:t>
            </a:r>
            <a:endParaRPr lang="en-US" sz="1200" dirty="0">
              <a:solidFill>
                <a:srgbClr val="000000"/>
              </a:solidFill>
            </a:endParaRPr>
          </a:p>
        </p:txBody>
      </p:sp>
      <p:cxnSp>
        <p:nvCxnSpPr>
          <p:cNvPr id="48" name="Straight Arrow Connector 101"/>
          <p:cNvCxnSpPr/>
          <p:nvPr/>
        </p:nvCxnSpPr>
        <p:spPr>
          <a:xfrm flipH="1">
            <a:off x="7565976" y="4815181"/>
            <a:ext cx="7576" cy="453285"/>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49" name="TextBox 96"/>
          <p:cNvSpPr txBox="1"/>
          <p:nvPr/>
        </p:nvSpPr>
        <p:spPr>
          <a:xfrm>
            <a:off x="6944613" y="4035262"/>
            <a:ext cx="527201" cy="276999"/>
          </a:xfrm>
          <a:prstGeom prst="rect">
            <a:avLst/>
          </a:prstGeom>
          <a:noFill/>
        </p:spPr>
        <p:txBody>
          <a:bodyPr wrap="none" rtlCol="0">
            <a:spAutoFit/>
          </a:bodyPr>
          <a:lstStyle/>
          <a:p>
            <a:r>
              <a:rPr lang="en-US" sz="1200" dirty="0">
                <a:solidFill>
                  <a:srgbClr val="000000"/>
                </a:solidFill>
              </a:rPr>
              <a:t>Pod</a:t>
            </a:r>
          </a:p>
        </p:txBody>
      </p:sp>
      <p:sp>
        <p:nvSpPr>
          <p:cNvPr id="50" name="TextBox 88"/>
          <p:cNvSpPr txBox="1"/>
          <p:nvPr/>
        </p:nvSpPr>
        <p:spPr>
          <a:xfrm>
            <a:off x="7303150" y="6086170"/>
            <a:ext cx="751937" cy="276999"/>
          </a:xfrm>
          <a:prstGeom prst="rect">
            <a:avLst/>
          </a:prstGeom>
          <a:noFill/>
        </p:spPr>
        <p:txBody>
          <a:bodyPr wrap="none" rtlCol="0">
            <a:spAutoFit/>
          </a:bodyPr>
          <a:lstStyle/>
          <a:p>
            <a:r>
              <a:rPr lang="en-US" sz="1200" dirty="0">
                <a:solidFill>
                  <a:srgbClr val="000000"/>
                </a:solidFill>
              </a:rPr>
              <a:t>Service </a:t>
            </a:r>
            <a:r>
              <a:rPr lang="en-US" altLang="zh-CN" sz="1200" dirty="0" smtClean="0">
                <a:solidFill>
                  <a:srgbClr val="000000"/>
                </a:solidFill>
              </a:rPr>
              <a:t>B</a:t>
            </a:r>
            <a:endParaRPr lang="en-US" sz="1200" dirty="0">
              <a:solidFill>
                <a:srgbClr val="000000"/>
              </a:solidFill>
            </a:endParaRPr>
          </a:p>
        </p:txBody>
      </p:sp>
      <p:cxnSp>
        <p:nvCxnSpPr>
          <p:cNvPr id="10" name="Straight Arrow Connector 33"/>
          <p:cNvCxnSpPr>
            <a:stCxn id="37" idx="2"/>
            <a:endCxn id="47" idx="0"/>
          </p:cNvCxnSpPr>
          <p:nvPr/>
        </p:nvCxnSpPr>
        <p:spPr>
          <a:xfrm>
            <a:off x="3603696" y="4615302"/>
            <a:ext cx="3485768" cy="0"/>
          </a:xfrm>
          <a:prstGeom prst="straightConnector1">
            <a:avLst/>
          </a:prstGeom>
          <a:noFill/>
          <a:ln w="19050" cap="flat" cmpd="sng" algn="ctr">
            <a:solidFill>
              <a:srgbClr val="00B2F2">
                <a:lumMod val="50000"/>
              </a:srgbClr>
            </a:solidFill>
            <a:prstDash val="solid"/>
            <a:headEnd type="none"/>
            <a:tailEnd type="arrow"/>
          </a:ln>
          <a:effectLst/>
        </p:spPr>
      </p:cxnSp>
      <p:sp>
        <p:nvSpPr>
          <p:cNvPr id="53" name="Rectangle 34"/>
          <p:cNvSpPr/>
          <p:nvPr/>
        </p:nvSpPr>
        <p:spPr>
          <a:xfrm>
            <a:off x="4629126" y="4276922"/>
            <a:ext cx="1579278" cy="276999"/>
          </a:xfrm>
          <a:prstGeom prst="rect">
            <a:avLst/>
          </a:prstGeom>
        </p:spPr>
        <p:txBody>
          <a:bodyPr wrap="none">
            <a:spAutoFit/>
          </a:bodyPr>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HTTP/1.1</a:t>
            </a:r>
            <a:r>
              <a:rPr lang="en-US" altLang="zh-CN" sz="1200">
                <a:solidFill>
                  <a:srgbClr val="004266"/>
                </a:solidFill>
                <a:latin typeface="Monaco" charset="0"/>
                <a:ea typeface="Monaco" charset="0"/>
                <a:cs typeface="Monaco" charset="0"/>
              </a:rPr>
              <a:t>,</a:t>
            </a:r>
            <a:r>
              <a:rPr lang="en-US" altLang="zh-CN" sz="1200" smtClean="0">
                <a:solidFill>
                  <a:srgbClr val="004266"/>
                </a:solidFill>
                <a:latin typeface="Monaco" charset="0"/>
                <a:ea typeface="Monaco" charset="0"/>
                <a:cs typeface="Monaco" charset="0"/>
              </a:rPr>
              <a:t>HTTP/2</a:t>
            </a:r>
            <a:endParaRPr lang="en-US" sz="1200" dirty="0">
              <a:solidFill>
                <a:srgbClr val="004266"/>
              </a:solidFill>
              <a:latin typeface="Monaco" charset="0"/>
              <a:ea typeface="Monaco" charset="0"/>
              <a:cs typeface="Monaco" charset="0"/>
            </a:endParaRPr>
          </a:p>
        </p:txBody>
      </p:sp>
      <p:sp>
        <p:nvSpPr>
          <p:cNvPr id="54" name="Rectangle 34"/>
          <p:cNvSpPr/>
          <p:nvPr/>
        </p:nvSpPr>
        <p:spPr>
          <a:xfrm>
            <a:off x="4536155" y="4664548"/>
            <a:ext cx="1765227"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TCP w/ or w/o TLS</a:t>
            </a:r>
            <a:endParaRPr lang="en-US" sz="1200" dirty="0">
              <a:solidFill>
                <a:srgbClr val="004266"/>
              </a:solidFill>
              <a:latin typeface="Monaco" charset="0"/>
              <a:ea typeface="Monaco" charset="0"/>
              <a:cs typeface="Monaco" charset="0"/>
            </a:endParaRPr>
          </a:p>
        </p:txBody>
      </p:sp>
      <p:sp>
        <p:nvSpPr>
          <p:cNvPr id="55" name="Rectangle 18"/>
          <p:cNvSpPr/>
          <p:nvPr/>
        </p:nvSpPr>
        <p:spPr>
          <a:xfrm>
            <a:off x="310213" y="3975144"/>
            <a:ext cx="1991638" cy="1569660"/>
          </a:xfrm>
          <a:prstGeom prst="rect">
            <a:avLst/>
          </a:prstGeom>
        </p:spPr>
        <p:txBody>
          <a:bodyPr wrap="square">
            <a:spAutoFit/>
          </a:bodyPr>
          <a:lstStyle/>
          <a:p>
            <a:pPr marL="342900" indent="-342900" defTabSz="914377" eaLnBrk="0" fontAlgn="base">
              <a:spcBef>
                <a:spcPct val="0"/>
              </a:spcBef>
              <a:spcAft>
                <a:spcPct val="0"/>
              </a:spcAft>
              <a:buFont typeface="+mj-lt"/>
              <a:buAutoNum type="arabicPeriod"/>
              <a:defRPr/>
            </a:pPr>
            <a:r>
              <a:rPr lang="en-US" altLang="zh-CN" sz="1200" dirty="0" smtClean="0">
                <a:solidFill>
                  <a:srgbClr val="004266"/>
                </a:solidFill>
                <a:latin typeface="Monaco" charset="0"/>
                <a:ea typeface="Monaco" charset="0"/>
                <a:cs typeface="Monaco" charset="0"/>
              </a:rPr>
              <a:t>consul agent</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statsd</a:t>
            </a:r>
          </a:p>
          <a:p>
            <a:pPr marL="342900" indent="-342900" defTabSz="914377" eaLnBrk="0" fontAlgn="base">
              <a:spcBef>
                <a:spcPct val="0"/>
              </a:spcBef>
              <a:spcAft>
                <a:spcPct val="0"/>
              </a:spcAft>
              <a:buFont typeface="+mj-lt"/>
              <a:buAutoNum type="arabicPeriod"/>
              <a:defRPr/>
            </a:pPr>
            <a:r>
              <a:rPr lang="en-US" sz="1200" dirty="0" err="1" smtClean="0">
                <a:solidFill>
                  <a:srgbClr val="004266"/>
                </a:solidFill>
                <a:latin typeface="Monaco" charset="0"/>
                <a:ea typeface="Monaco" charset="0"/>
                <a:cs typeface="Monaco" charset="0"/>
              </a:rPr>
              <a:t>spiped</a:t>
            </a:r>
            <a:endParaRPr lang="en-US" sz="1200" dirty="0" smtClean="0">
              <a:solidFill>
                <a:srgbClr val="004266"/>
              </a:solidFill>
              <a:latin typeface="Monaco" charset="0"/>
              <a:ea typeface="Monaco" charset="0"/>
              <a:cs typeface="Monaco" charset="0"/>
            </a:endParaRP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logstash</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customized API library</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ate </a:t>
            </a:r>
            <a:r>
              <a:rPr lang="en-US" sz="1200" dirty="0" err="1" smtClean="0">
                <a:solidFill>
                  <a:srgbClr val="004266"/>
                </a:solidFill>
                <a:latin typeface="Monaco" charset="0"/>
                <a:ea typeface="Monaco" charset="0"/>
                <a:cs typeface="Monaco" charset="0"/>
              </a:rPr>
              <a:t>limeter</a:t>
            </a:r>
            <a:r>
              <a:rPr lang="en-US" sz="1200" dirty="0">
                <a:solidFill>
                  <a:srgbClr val="004266"/>
                </a:solidFill>
                <a:latin typeface="Monaco" charset="0"/>
                <a:ea typeface="Monaco" charset="0"/>
                <a:cs typeface="Monaco" charset="0"/>
              </a:rPr>
              <a:t> </a:t>
            </a:r>
            <a:r>
              <a:rPr lang="en-US" sz="1200" dirty="0" smtClean="0">
                <a:solidFill>
                  <a:srgbClr val="004266"/>
                </a:solidFill>
                <a:latin typeface="Monaco" charset="0"/>
                <a:ea typeface="Monaco" charset="0"/>
                <a:cs typeface="Monaco" charset="0"/>
              </a:rPr>
              <a:t>based on </a:t>
            </a:r>
            <a:r>
              <a:rPr lang="en-US" sz="1200" dirty="0" err="1">
                <a:solidFill>
                  <a:srgbClr val="004266"/>
                </a:solidFill>
                <a:latin typeface="Monaco" charset="0"/>
                <a:ea typeface="Monaco" charset="0"/>
                <a:cs typeface="Monaco" charset="0"/>
              </a:rPr>
              <a:t>r</a:t>
            </a:r>
            <a:r>
              <a:rPr lang="en-US" sz="1200" dirty="0" err="1" smtClean="0">
                <a:solidFill>
                  <a:srgbClr val="004266"/>
                </a:solidFill>
                <a:latin typeface="Monaco" charset="0"/>
                <a:ea typeface="Monaco" charset="0"/>
                <a:cs typeface="Monaco" charset="0"/>
              </a:rPr>
              <a:t>edis</a:t>
            </a:r>
            <a:endParaRPr lang="en-US" sz="1200" dirty="0" smtClean="0">
              <a:solidFill>
                <a:srgbClr val="004266"/>
              </a:solidFill>
              <a:latin typeface="Monaco" charset="0"/>
              <a:ea typeface="Monaco" charset="0"/>
              <a:cs typeface="Monaco" charset="0"/>
            </a:endParaRPr>
          </a:p>
        </p:txBody>
      </p:sp>
      <p:cxnSp>
        <p:nvCxnSpPr>
          <p:cNvPr id="56" name="Straight Arrow Connector 46"/>
          <p:cNvCxnSpPr/>
          <p:nvPr/>
        </p:nvCxnSpPr>
        <p:spPr>
          <a:xfrm>
            <a:off x="398630" y="2898639"/>
            <a:ext cx="11417133" cy="30299"/>
          </a:xfrm>
          <a:prstGeom prst="straightConnector1">
            <a:avLst/>
          </a:prstGeom>
          <a:noFill/>
          <a:ln w="19050" cap="flat" cmpd="sng" algn="ctr">
            <a:solidFill>
              <a:srgbClr val="00B2F2">
                <a:lumMod val="50000"/>
              </a:srgbClr>
            </a:solidFill>
            <a:prstDash val="dash"/>
            <a:headEnd type="none"/>
            <a:tailEnd type="none"/>
          </a:ln>
          <a:effectLst/>
        </p:spPr>
      </p:cxnSp>
      <p:sp>
        <p:nvSpPr>
          <p:cNvPr id="59" name="Rectangle 34"/>
          <p:cNvSpPr/>
          <p:nvPr/>
        </p:nvSpPr>
        <p:spPr>
          <a:xfrm>
            <a:off x="353229" y="3048925"/>
            <a:ext cx="4093062" cy="430887"/>
          </a:xfrm>
          <a:prstGeom prst="rect">
            <a:avLst/>
          </a:prstGeom>
        </p:spPr>
        <p:txBody>
          <a:bodyPr wrap="square">
            <a:spAutoFit/>
          </a:bodyPr>
          <a:lstStyle/>
          <a:p>
            <a:pP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Data Plane</a:t>
            </a:r>
          </a:p>
          <a:p>
            <a:pP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 Touches </a:t>
            </a:r>
            <a:r>
              <a:rPr lang="en-US" sz="1000" dirty="0">
                <a:solidFill>
                  <a:srgbClr val="004266"/>
                </a:solidFill>
                <a:latin typeface="Monaco" charset="0"/>
                <a:ea typeface="Monaco" charset="0"/>
                <a:cs typeface="Monaco" charset="0"/>
              </a:rPr>
              <a:t>every packet/request in the system. </a:t>
            </a:r>
            <a:endParaRPr lang="en-US" sz="1000" dirty="0">
              <a:solidFill>
                <a:srgbClr val="004266"/>
              </a:solidFill>
              <a:latin typeface="Monaco" charset="0"/>
              <a:ea typeface="Monaco" charset="0"/>
              <a:cs typeface="Monaco" charset="0"/>
            </a:endParaRPr>
          </a:p>
        </p:txBody>
      </p:sp>
      <p:sp>
        <p:nvSpPr>
          <p:cNvPr id="63" name="Rectangle 18"/>
          <p:cNvSpPr/>
          <p:nvPr/>
        </p:nvSpPr>
        <p:spPr>
          <a:xfrm>
            <a:off x="8883096" y="3435098"/>
            <a:ext cx="2925251" cy="2862322"/>
          </a:xfrm>
          <a:prstGeom prst="rect">
            <a:avLst/>
          </a:prstGeom>
        </p:spPr>
        <p:txBody>
          <a:bodyPr wrap="square">
            <a:spAutoFit/>
          </a:bodyPr>
          <a:lstStyle/>
          <a:p>
            <a:pPr marL="342900" indent="-342900" defTabSz="914377" eaLnBrk="0" fontAlgn="base">
              <a:spcBef>
                <a:spcPct val="0"/>
              </a:spcBef>
              <a:spcAft>
                <a:spcPct val="0"/>
              </a:spcAft>
              <a:buFont typeface="+mj-lt"/>
              <a:buAutoNum type="arabicPeriod"/>
              <a:defRPr/>
            </a:pPr>
            <a:r>
              <a:rPr lang="en-US" altLang="zh-CN" sz="1200" dirty="0" smtClean="0">
                <a:solidFill>
                  <a:srgbClr val="004266"/>
                </a:solidFill>
                <a:latin typeface="Monaco" charset="0"/>
                <a:ea typeface="Monaco" charset="0"/>
                <a:cs typeface="Monaco" charset="0"/>
              </a:rPr>
              <a:t>service discovery &amp; registration</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health checking</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outing (http </a:t>
            </a:r>
            <a:r>
              <a:rPr lang="en-US" sz="1200" dirty="0" err="1" smtClean="0">
                <a:solidFill>
                  <a:srgbClr val="004266"/>
                </a:solidFill>
                <a:latin typeface="Monaco" charset="0"/>
                <a:ea typeface="Monaco" charset="0"/>
                <a:cs typeface="Monaco" charset="0"/>
              </a:rPr>
              <a:t>proxying</a:t>
            </a:r>
            <a:r>
              <a:rPr lang="en-US" sz="1200" dirty="0" smtClean="0">
                <a:solidFill>
                  <a:srgbClr val="004266"/>
                </a:solidFill>
                <a:latin typeface="Monaco" charset="0"/>
                <a:ea typeface="Monaco" charset="0"/>
                <a:cs typeface="Monaco" charset="0"/>
              </a:rPr>
              <a:t>)</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load balancing</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authentication </a:t>
            </a:r>
            <a:r>
              <a:rPr lang="en-US" sz="1200" dirty="0">
                <a:solidFill>
                  <a:srgbClr val="004266"/>
                </a:solidFill>
                <a:latin typeface="Monaco" charset="0"/>
                <a:ea typeface="Monaco" charset="0"/>
                <a:cs typeface="Monaco" charset="0"/>
              </a:rPr>
              <a:t>and </a:t>
            </a:r>
            <a:r>
              <a:rPr lang="en-US" sz="1200" dirty="0" smtClean="0">
                <a:solidFill>
                  <a:srgbClr val="004266"/>
                </a:solidFill>
                <a:latin typeface="Monaco" charset="0"/>
                <a:ea typeface="Monaco" charset="0"/>
                <a:cs typeface="Monaco" charset="0"/>
              </a:rPr>
              <a:t>authorization</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o</a:t>
            </a:r>
            <a:r>
              <a:rPr lang="en-US" sz="1200" dirty="0" smtClean="0">
                <a:solidFill>
                  <a:srgbClr val="004266"/>
                </a:solidFill>
                <a:latin typeface="Monaco" charset="0"/>
                <a:ea typeface="Monaco" charset="0"/>
                <a:cs typeface="Monaco" charset="0"/>
              </a:rPr>
              <a:t>bservability(distributed tracing, logging, and metrics)</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traffic split (label, version based, content based)</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ate limiter</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c</a:t>
            </a:r>
            <a:r>
              <a:rPr lang="en-US" sz="1200" dirty="0" smtClean="0">
                <a:solidFill>
                  <a:srgbClr val="004266"/>
                </a:solidFill>
                <a:latin typeface="Monaco" charset="0"/>
                <a:ea typeface="Monaco" charset="0"/>
                <a:cs typeface="Monaco" charset="0"/>
              </a:rPr>
              <a:t>ircuit breaker</a:t>
            </a:r>
            <a:endParaRPr lang="en-US" sz="1200" dirty="0">
              <a:solidFill>
                <a:srgbClr val="004266"/>
              </a:solidFill>
              <a:latin typeface="Monaco" charset="0"/>
              <a:ea typeface="Monaco" charset="0"/>
              <a:cs typeface="Monaco" charset="0"/>
            </a:endParaRPr>
          </a:p>
        </p:txBody>
      </p:sp>
      <p:sp>
        <p:nvSpPr>
          <p:cNvPr id="64" name="Rounded Rectangle 6"/>
          <p:cNvSpPr/>
          <p:nvPr/>
        </p:nvSpPr>
        <p:spPr>
          <a:xfrm>
            <a:off x="3119608" y="714928"/>
            <a:ext cx="6629700" cy="1131570"/>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endParaRPr lang="en-US" sz="1200" dirty="0">
              <a:solidFill>
                <a:srgbClr val="004266"/>
              </a:solidFill>
              <a:latin typeface="Monaco" charset="0"/>
              <a:ea typeface="Monaco" charset="0"/>
              <a:cs typeface="Monaco" charset="0"/>
            </a:endParaRPr>
          </a:p>
        </p:txBody>
      </p:sp>
      <p:sp>
        <p:nvSpPr>
          <p:cNvPr id="65" name="Rounded Rectangle 4"/>
          <p:cNvSpPr/>
          <p:nvPr/>
        </p:nvSpPr>
        <p:spPr>
          <a:xfrm>
            <a:off x="3309525" y="989247"/>
            <a:ext cx="2273532"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M</a:t>
            </a:r>
            <a:r>
              <a:rPr lang="en-US" sz="1200" dirty="0" smtClean="0">
                <a:solidFill>
                  <a:srgbClr val="004266"/>
                </a:solidFill>
                <a:latin typeface="Monaco" charset="0"/>
                <a:ea typeface="Monaco" charset="0"/>
                <a:cs typeface="Monaco" charset="0"/>
              </a:rPr>
              <a:t>anager</a:t>
            </a:r>
          </a:p>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(API, CLI, web portal)</a:t>
            </a:r>
            <a:endParaRPr lang="en-US" sz="720" dirty="0">
              <a:solidFill>
                <a:srgbClr val="004266"/>
              </a:solidFill>
              <a:latin typeface="Monaco" charset="0"/>
              <a:ea typeface="Monaco" charset="0"/>
              <a:cs typeface="Monaco" charset="0"/>
            </a:endParaRPr>
          </a:p>
        </p:txBody>
      </p:sp>
      <p:sp>
        <p:nvSpPr>
          <p:cNvPr id="66" name="Rounded Rectangle 5"/>
          <p:cNvSpPr/>
          <p:nvPr/>
        </p:nvSpPr>
        <p:spPr>
          <a:xfrm>
            <a:off x="5715467" y="989245"/>
            <a:ext cx="2273532"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Mixer</a:t>
            </a:r>
          </a:p>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(adapters for backend)</a:t>
            </a:r>
            <a:endParaRPr lang="en-US" sz="720" dirty="0">
              <a:solidFill>
                <a:srgbClr val="004266"/>
              </a:solidFill>
              <a:latin typeface="Monaco" charset="0"/>
              <a:ea typeface="Monaco" charset="0"/>
              <a:cs typeface="Monaco" charset="0"/>
            </a:endParaRPr>
          </a:p>
        </p:txBody>
      </p:sp>
      <p:sp>
        <p:nvSpPr>
          <p:cNvPr id="67" name="Rectangle 21"/>
          <p:cNvSpPr/>
          <p:nvPr/>
        </p:nvSpPr>
        <p:spPr>
          <a:xfrm>
            <a:off x="105807" y="232697"/>
            <a:ext cx="2036135" cy="338554"/>
          </a:xfrm>
          <a:prstGeom prst="rect">
            <a:avLst/>
          </a:prstGeom>
        </p:spPr>
        <p:txBody>
          <a:bodyPr wrap="none">
            <a:spAutoFit/>
          </a:bodyPr>
          <a:lstStyle/>
          <a:p>
            <a:pPr algn="ctr" defTabSz="914377" eaLnBrk="0" fontAlgn="base">
              <a:spcBef>
                <a:spcPct val="0"/>
              </a:spcBef>
              <a:spcAft>
                <a:spcPct val="0"/>
              </a:spcAft>
              <a:defRPr/>
            </a:pPr>
            <a:r>
              <a:rPr lang="en-US" altLang="zh-CN" sz="1600" b="1" dirty="0" smtClean="0">
                <a:solidFill>
                  <a:srgbClr val="004266"/>
                </a:solidFill>
                <a:latin typeface="Monaco" charset="0"/>
                <a:ea typeface="Monaco" charset="0"/>
                <a:cs typeface="Monaco" charset="0"/>
              </a:rPr>
              <a:t>Service Mesh v1</a:t>
            </a:r>
            <a:endParaRPr lang="en-US" sz="1600" b="1" dirty="0">
              <a:solidFill>
                <a:srgbClr val="004266"/>
              </a:solidFill>
              <a:latin typeface="Monaco" charset="0"/>
              <a:ea typeface="Monaco" charset="0"/>
              <a:cs typeface="Monaco" charset="0"/>
            </a:endParaRPr>
          </a:p>
        </p:txBody>
      </p:sp>
      <p:cxnSp>
        <p:nvCxnSpPr>
          <p:cNvPr id="68" name="Straight Arrow Connector 46"/>
          <p:cNvCxnSpPr>
            <a:stCxn id="65" idx="2"/>
            <a:endCxn id="37" idx="3"/>
          </p:cNvCxnSpPr>
          <p:nvPr/>
        </p:nvCxnSpPr>
        <p:spPr>
          <a:xfrm flipH="1">
            <a:off x="3119608" y="1525072"/>
            <a:ext cx="1326683" cy="2890351"/>
          </a:xfrm>
          <a:prstGeom prst="straightConnector1">
            <a:avLst/>
          </a:prstGeom>
          <a:noFill/>
          <a:ln w="12700" cap="flat" cmpd="sng" algn="ctr">
            <a:solidFill>
              <a:srgbClr val="00B2F2">
                <a:lumMod val="50000"/>
              </a:srgbClr>
            </a:solidFill>
            <a:prstDash val="dashDot"/>
            <a:headEnd type="none"/>
            <a:tailEnd type="arrow"/>
          </a:ln>
          <a:effectLst/>
        </p:spPr>
      </p:cxnSp>
      <p:cxnSp>
        <p:nvCxnSpPr>
          <p:cNvPr id="71" name="Straight Arrow Connector 46"/>
          <p:cNvCxnSpPr>
            <a:stCxn id="65" idx="2"/>
            <a:endCxn id="47" idx="3"/>
          </p:cNvCxnSpPr>
          <p:nvPr/>
        </p:nvCxnSpPr>
        <p:spPr>
          <a:xfrm>
            <a:off x="4446291" y="1525072"/>
            <a:ext cx="3127261" cy="2890351"/>
          </a:xfrm>
          <a:prstGeom prst="straightConnector1">
            <a:avLst/>
          </a:prstGeom>
          <a:noFill/>
          <a:ln w="12700" cap="flat" cmpd="sng" algn="ctr">
            <a:solidFill>
              <a:srgbClr val="00B2F2">
                <a:lumMod val="50000"/>
              </a:srgbClr>
            </a:solidFill>
            <a:prstDash val="dashDot"/>
            <a:headEnd type="none"/>
            <a:tailEnd type="arrow"/>
          </a:ln>
          <a:effectLst/>
        </p:spPr>
      </p:cxnSp>
      <p:sp>
        <p:nvSpPr>
          <p:cNvPr id="74" name="Rectangle 34"/>
          <p:cNvSpPr/>
          <p:nvPr/>
        </p:nvSpPr>
        <p:spPr>
          <a:xfrm>
            <a:off x="3381156" y="2121828"/>
            <a:ext cx="2694970"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configuration data to proxy</a:t>
            </a:r>
            <a:endParaRPr lang="en-US" sz="1200" dirty="0">
              <a:solidFill>
                <a:srgbClr val="004266"/>
              </a:solidFill>
              <a:latin typeface="Monaco" charset="0"/>
              <a:ea typeface="Monaco" charset="0"/>
              <a:cs typeface="Monaco" charset="0"/>
            </a:endParaRPr>
          </a:p>
        </p:txBody>
      </p:sp>
      <p:sp>
        <p:nvSpPr>
          <p:cNvPr id="75" name="笑脸 74"/>
          <p:cNvSpPr/>
          <p:nvPr/>
        </p:nvSpPr>
        <p:spPr>
          <a:xfrm>
            <a:off x="752241" y="1004923"/>
            <a:ext cx="553791" cy="545732"/>
          </a:xfrm>
          <a:prstGeom prst="smileyFac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Straight Arrow Connector 12"/>
          <p:cNvCxnSpPr>
            <a:stCxn id="75" idx="6"/>
            <a:endCxn id="65" idx="1"/>
          </p:cNvCxnSpPr>
          <p:nvPr/>
        </p:nvCxnSpPr>
        <p:spPr>
          <a:xfrm flipV="1">
            <a:off x="1306032" y="1257160"/>
            <a:ext cx="2003493" cy="20629"/>
          </a:xfrm>
          <a:prstGeom prst="straightConnector1">
            <a:avLst/>
          </a:prstGeom>
          <a:noFill/>
          <a:ln w="19050" cap="flat" cmpd="sng" algn="ctr">
            <a:solidFill>
              <a:srgbClr val="00B2F2">
                <a:lumMod val="50000"/>
              </a:srgbClr>
            </a:solidFill>
            <a:prstDash val="solid"/>
            <a:headEnd type="none"/>
            <a:tailEnd type="arrow"/>
          </a:ln>
          <a:effectLst/>
        </p:spPr>
      </p:cxnSp>
      <p:sp>
        <p:nvSpPr>
          <p:cNvPr id="80" name="Rectangle 34"/>
          <p:cNvSpPr/>
          <p:nvPr/>
        </p:nvSpPr>
        <p:spPr>
          <a:xfrm>
            <a:off x="1447306" y="973421"/>
            <a:ext cx="1300357"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input </a:t>
            </a:r>
            <a:r>
              <a:rPr lang="en-US" altLang="zh-CN" sz="1200" dirty="0" err="1" smtClean="0">
                <a:solidFill>
                  <a:srgbClr val="004266"/>
                </a:solidFill>
                <a:latin typeface="Monaco" charset="0"/>
                <a:ea typeface="Monaco" charset="0"/>
                <a:cs typeface="Monaco" charset="0"/>
              </a:rPr>
              <a:t>config</a:t>
            </a:r>
            <a:endParaRPr lang="en-US" sz="1200" dirty="0">
              <a:solidFill>
                <a:srgbClr val="004266"/>
              </a:solidFill>
              <a:latin typeface="Monaco" charset="0"/>
              <a:ea typeface="Monaco" charset="0"/>
              <a:cs typeface="Monaco" charset="0"/>
            </a:endParaRPr>
          </a:p>
        </p:txBody>
      </p:sp>
      <p:sp>
        <p:nvSpPr>
          <p:cNvPr id="81" name="Rounded Rectangle 5"/>
          <p:cNvSpPr/>
          <p:nvPr/>
        </p:nvSpPr>
        <p:spPr>
          <a:xfrm>
            <a:off x="8134407" y="973792"/>
            <a:ext cx="1383080"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Auth</a:t>
            </a:r>
            <a:endParaRPr lang="en-US" sz="720" dirty="0">
              <a:solidFill>
                <a:srgbClr val="004266"/>
              </a:solidFill>
              <a:latin typeface="Monaco" charset="0"/>
              <a:ea typeface="Monaco" charset="0"/>
              <a:cs typeface="Monaco" charset="0"/>
            </a:endParaRPr>
          </a:p>
        </p:txBody>
      </p:sp>
      <p:cxnSp>
        <p:nvCxnSpPr>
          <p:cNvPr id="82" name="Straight Arrow Connector 46"/>
          <p:cNvCxnSpPr>
            <a:stCxn id="81" idx="2"/>
          </p:cNvCxnSpPr>
          <p:nvPr/>
        </p:nvCxnSpPr>
        <p:spPr>
          <a:xfrm flipH="1">
            <a:off x="3189580" y="1509617"/>
            <a:ext cx="5636367" cy="2905805"/>
          </a:xfrm>
          <a:prstGeom prst="straightConnector1">
            <a:avLst/>
          </a:prstGeom>
          <a:noFill/>
          <a:ln w="12700" cap="flat" cmpd="sng" algn="ctr">
            <a:solidFill>
              <a:srgbClr val="00B2F2">
                <a:lumMod val="50000"/>
              </a:srgbClr>
            </a:solidFill>
            <a:prstDash val="dashDot"/>
            <a:headEnd type="none"/>
            <a:tailEnd type="arrow"/>
          </a:ln>
          <a:effectLst/>
        </p:spPr>
      </p:cxnSp>
      <p:cxnSp>
        <p:nvCxnSpPr>
          <p:cNvPr id="85" name="Straight Arrow Connector 46"/>
          <p:cNvCxnSpPr>
            <a:stCxn id="81" idx="2"/>
          </p:cNvCxnSpPr>
          <p:nvPr/>
        </p:nvCxnSpPr>
        <p:spPr>
          <a:xfrm flipH="1">
            <a:off x="7705962" y="1509617"/>
            <a:ext cx="1119985" cy="2905805"/>
          </a:xfrm>
          <a:prstGeom prst="straightConnector1">
            <a:avLst/>
          </a:prstGeom>
          <a:noFill/>
          <a:ln w="12700" cap="flat" cmpd="sng" algn="ctr">
            <a:solidFill>
              <a:srgbClr val="00B2F2">
                <a:lumMod val="50000"/>
              </a:srgbClr>
            </a:solidFill>
            <a:prstDash val="dashDot"/>
            <a:headEnd type="none"/>
            <a:tailEnd type="arrow"/>
          </a:ln>
          <a:effectLst/>
        </p:spPr>
      </p:cxnSp>
      <p:sp>
        <p:nvSpPr>
          <p:cNvPr id="88" name="Rectangle 34"/>
          <p:cNvSpPr/>
          <p:nvPr/>
        </p:nvSpPr>
        <p:spPr>
          <a:xfrm>
            <a:off x="7670180" y="2002806"/>
            <a:ext cx="928459" cy="276999"/>
          </a:xfrm>
          <a:prstGeom prst="rect">
            <a:avLst/>
          </a:prstGeom>
        </p:spPr>
        <p:txBody>
          <a:bodyPr wrap="none">
            <a:spAutoFit/>
          </a:bodyPr>
          <a:lstStyle/>
          <a:p>
            <a:pPr algn="ctr" defTabSz="914377" eaLnBrk="0" fontAlgn="base">
              <a:spcBef>
                <a:spcPct val="0"/>
              </a:spcBef>
              <a:spcAft>
                <a:spcPct val="0"/>
              </a:spcAft>
              <a:defRPr/>
            </a:pPr>
            <a:r>
              <a:rPr lang="en-US" altLang="zh-CN" sz="1200" dirty="0" err="1" smtClean="0">
                <a:solidFill>
                  <a:srgbClr val="004266"/>
                </a:solidFill>
                <a:latin typeface="Monaco" charset="0"/>
                <a:ea typeface="Monaco" charset="0"/>
                <a:cs typeface="Monaco" charset="0"/>
              </a:rPr>
              <a:t>ssl</a:t>
            </a:r>
            <a:r>
              <a:rPr lang="en-US" altLang="zh-CN" sz="1200" dirty="0" smtClean="0">
                <a:solidFill>
                  <a:srgbClr val="004266"/>
                </a:solidFill>
                <a:latin typeface="Monaco" charset="0"/>
                <a:ea typeface="Monaco" charset="0"/>
                <a:cs typeface="Monaco" charset="0"/>
              </a:rPr>
              <a:t> cert</a:t>
            </a:r>
            <a:endParaRPr lang="en-US" sz="1200" dirty="0">
              <a:solidFill>
                <a:srgbClr val="004266"/>
              </a:solidFill>
              <a:latin typeface="Monaco" charset="0"/>
              <a:ea typeface="Monaco" charset="0"/>
              <a:cs typeface="Monaco" charset="0"/>
            </a:endParaRPr>
          </a:p>
        </p:txBody>
      </p:sp>
      <p:sp>
        <p:nvSpPr>
          <p:cNvPr id="89" name="Rectangle 34"/>
          <p:cNvSpPr/>
          <p:nvPr/>
        </p:nvSpPr>
        <p:spPr>
          <a:xfrm>
            <a:off x="320619" y="2350125"/>
            <a:ext cx="7328194" cy="430887"/>
          </a:xfrm>
          <a:prstGeom prst="rect">
            <a:avLst/>
          </a:prstGeom>
        </p:spPr>
        <p:txBody>
          <a:bodyPr wrap="square">
            <a:spAutoFit/>
          </a:bodyPr>
          <a:lstStyle/>
          <a:p>
            <a:pP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Control Plane</a:t>
            </a:r>
          </a:p>
          <a:p>
            <a:pPr defTabSz="914377" eaLnBrk="0" fontAlgn="base">
              <a:spcBef>
                <a:spcPct val="0"/>
              </a:spcBef>
              <a:spcAft>
                <a:spcPct val="0"/>
              </a:spcAft>
              <a:defRPr/>
            </a:pPr>
            <a:r>
              <a:rPr lang="en-US" sz="1000" dirty="0">
                <a:solidFill>
                  <a:srgbClr val="004266"/>
                </a:solidFill>
                <a:latin typeface="Monaco" charset="0"/>
                <a:ea typeface="Monaco" charset="0"/>
                <a:cs typeface="Monaco" charset="0"/>
              </a:rPr>
              <a:t>- Provides policy and configuration for all of the running data planes in the </a:t>
            </a:r>
            <a:r>
              <a:rPr lang="en-US" sz="1000" dirty="0" smtClean="0">
                <a:solidFill>
                  <a:srgbClr val="004266"/>
                </a:solidFill>
                <a:latin typeface="Monaco" charset="0"/>
                <a:ea typeface="Monaco" charset="0"/>
                <a:cs typeface="Monaco" charset="0"/>
              </a:rPr>
              <a:t>mesh.</a:t>
            </a:r>
            <a:endParaRPr lang="en-US" sz="1000" dirty="0">
              <a:solidFill>
                <a:srgbClr val="004266"/>
              </a:solidFill>
              <a:latin typeface="Monaco" charset="0"/>
              <a:ea typeface="Monaco" charset="0"/>
              <a:cs typeface="Monaco" charset="0"/>
            </a:endParaRPr>
          </a:p>
        </p:txBody>
      </p:sp>
      <p:cxnSp>
        <p:nvCxnSpPr>
          <p:cNvPr id="90" name="Straight Arrow Connector 33"/>
          <p:cNvCxnSpPr>
            <a:endCxn id="66" idx="2"/>
          </p:cNvCxnSpPr>
          <p:nvPr/>
        </p:nvCxnSpPr>
        <p:spPr>
          <a:xfrm flipV="1">
            <a:off x="3270273" y="1525070"/>
            <a:ext cx="3581960" cy="2890352"/>
          </a:xfrm>
          <a:prstGeom prst="straightConnector1">
            <a:avLst/>
          </a:prstGeom>
          <a:noFill/>
          <a:ln w="19050" cap="flat" cmpd="sng" algn="ctr">
            <a:solidFill>
              <a:srgbClr val="00B2F2">
                <a:lumMod val="50000"/>
              </a:srgbClr>
            </a:solidFill>
            <a:prstDash val="solid"/>
            <a:headEnd type="none"/>
            <a:tailEnd type="arrow"/>
          </a:ln>
          <a:effectLst/>
        </p:spPr>
      </p:cxnSp>
      <p:cxnSp>
        <p:nvCxnSpPr>
          <p:cNvPr id="93" name="Straight Arrow Connector 33"/>
          <p:cNvCxnSpPr>
            <a:stCxn id="47" idx="3"/>
            <a:endCxn id="66" idx="2"/>
          </p:cNvCxnSpPr>
          <p:nvPr/>
        </p:nvCxnSpPr>
        <p:spPr>
          <a:xfrm flipH="1" flipV="1">
            <a:off x="6852233" y="1525070"/>
            <a:ext cx="721319" cy="2890353"/>
          </a:xfrm>
          <a:prstGeom prst="straightConnector1">
            <a:avLst/>
          </a:prstGeom>
          <a:noFill/>
          <a:ln w="19050" cap="flat" cmpd="sng" algn="ctr">
            <a:solidFill>
              <a:srgbClr val="00B2F2">
                <a:lumMod val="50000"/>
              </a:srgbClr>
            </a:solidFill>
            <a:prstDash val="solid"/>
            <a:headEnd type="none"/>
            <a:tailEnd type="arrow"/>
          </a:ln>
          <a:effectLst/>
        </p:spPr>
      </p:cxnSp>
    </p:spTree>
    <p:extLst>
      <p:ext uri="{BB962C8B-B14F-4D97-AF65-F5344CB8AC3E}">
        <p14:creationId xmlns:p14="http://schemas.microsoft.com/office/powerpoint/2010/main" val="1748002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93"/>
          <p:cNvSpPr/>
          <p:nvPr/>
        </p:nvSpPr>
        <p:spPr>
          <a:xfrm rot="5400000">
            <a:off x="2130440" y="3822146"/>
            <a:ext cx="2425177" cy="1889478"/>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3" name="Rounded Rectangle 94"/>
          <p:cNvSpPr/>
          <p:nvPr/>
        </p:nvSpPr>
        <p:spPr>
          <a:xfrm rot="5400000">
            <a:off x="2547982" y="4064222"/>
            <a:ext cx="190862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4" name="Rounded Rectangle 95"/>
          <p:cNvSpPr/>
          <p:nvPr/>
        </p:nvSpPr>
        <p:spPr>
          <a:xfrm rot="5400000">
            <a:off x="2379158" y="4177287"/>
            <a:ext cx="184924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5" name="Rounded Rectangle 97"/>
          <p:cNvSpPr/>
          <p:nvPr/>
        </p:nvSpPr>
        <p:spPr>
          <a:xfrm rot="5400000">
            <a:off x="2253079" y="4274146"/>
            <a:ext cx="1757979"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6" name="Rounded Rectangle 98"/>
          <p:cNvSpPr/>
          <p:nvPr/>
        </p:nvSpPr>
        <p:spPr>
          <a:xfrm rot="16200000">
            <a:off x="2918363" y="4970469"/>
            <a:ext cx="387335" cy="983328"/>
          </a:xfrm>
          <a:prstGeom prst="roundRect">
            <a:avLst/>
          </a:prstGeom>
          <a:solidFill>
            <a:schemeClr val="accent6">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appA</a:t>
            </a:r>
          </a:p>
        </p:txBody>
      </p:sp>
      <p:sp>
        <p:nvSpPr>
          <p:cNvPr id="37" name="Rounded Rectangle 99"/>
          <p:cNvSpPr/>
          <p:nvPr/>
        </p:nvSpPr>
        <p:spPr>
          <a:xfrm rot="16200000">
            <a:off x="2919729" y="4131214"/>
            <a:ext cx="399758" cy="968176"/>
          </a:xfrm>
          <a:prstGeom prst="roundRect">
            <a:avLst/>
          </a:prstGeom>
          <a:solidFill>
            <a:schemeClr val="accent1">
              <a:alpha val="54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altLang="zh-CN" sz="1200" dirty="0" smtClean="0">
                <a:solidFill>
                  <a:srgbClr val="000000"/>
                </a:solidFill>
              </a:rPr>
              <a:t>Sidecar</a:t>
            </a:r>
            <a:r>
              <a:rPr lang="zh-CN" altLang="en-US" sz="1200" dirty="0" smtClean="0">
                <a:solidFill>
                  <a:srgbClr val="000000"/>
                </a:solidFill>
              </a:rPr>
              <a:t> </a:t>
            </a:r>
            <a:r>
              <a:rPr lang="en-US" altLang="zh-CN" sz="1200" dirty="0" smtClean="0">
                <a:solidFill>
                  <a:srgbClr val="000000"/>
                </a:solidFill>
              </a:rPr>
              <a:t>Proxy</a:t>
            </a:r>
            <a:endParaRPr lang="en-US" sz="1200" dirty="0">
              <a:solidFill>
                <a:srgbClr val="000000"/>
              </a:solidFill>
            </a:endParaRPr>
          </a:p>
        </p:txBody>
      </p:sp>
      <p:cxnSp>
        <p:nvCxnSpPr>
          <p:cNvPr id="38" name="Straight Arrow Connector 101"/>
          <p:cNvCxnSpPr/>
          <p:nvPr/>
        </p:nvCxnSpPr>
        <p:spPr>
          <a:xfrm flipH="1">
            <a:off x="3112032" y="4815181"/>
            <a:ext cx="7576" cy="453285"/>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39" name="TextBox 96"/>
          <p:cNvSpPr txBox="1"/>
          <p:nvPr/>
        </p:nvSpPr>
        <p:spPr>
          <a:xfrm>
            <a:off x="2490669" y="4035262"/>
            <a:ext cx="527201" cy="276999"/>
          </a:xfrm>
          <a:prstGeom prst="rect">
            <a:avLst/>
          </a:prstGeom>
          <a:noFill/>
        </p:spPr>
        <p:txBody>
          <a:bodyPr wrap="none" rtlCol="0">
            <a:spAutoFit/>
          </a:bodyPr>
          <a:lstStyle/>
          <a:p>
            <a:r>
              <a:rPr lang="en-US" sz="1200" dirty="0">
                <a:solidFill>
                  <a:srgbClr val="000000"/>
                </a:solidFill>
              </a:rPr>
              <a:t>Pod</a:t>
            </a:r>
          </a:p>
        </p:txBody>
      </p:sp>
      <p:sp>
        <p:nvSpPr>
          <p:cNvPr id="40" name="TextBox 88"/>
          <p:cNvSpPr txBox="1"/>
          <p:nvPr/>
        </p:nvSpPr>
        <p:spPr>
          <a:xfrm>
            <a:off x="2849206" y="6086170"/>
            <a:ext cx="833433" cy="276999"/>
          </a:xfrm>
          <a:prstGeom prst="rect">
            <a:avLst/>
          </a:prstGeom>
          <a:noFill/>
        </p:spPr>
        <p:txBody>
          <a:bodyPr wrap="none" rtlCol="0">
            <a:spAutoFit/>
          </a:bodyPr>
          <a:lstStyle/>
          <a:p>
            <a:r>
              <a:rPr lang="en-US" sz="1200" dirty="0">
                <a:solidFill>
                  <a:srgbClr val="000000"/>
                </a:solidFill>
              </a:rPr>
              <a:t>Service A</a:t>
            </a:r>
          </a:p>
        </p:txBody>
      </p:sp>
      <p:sp>
        <p:nvSpPr>
          <p:cNvPr id="42" name="Rounded Rectangle 93"/>
          <p:cNvSpPr/>
          <p:nvPr/>
        </p:nvSpPr>
        <p:spPr>
          <a:xfrm rot="5400000">
            <a:off x="6584384" y="3822146"/>
            <a:ext cx="2425177" cy="1889478"/>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3" name="Rounded Rectangle 94"/>
          <p:cNvSpPr/>
          <p:nvPr/>
        </p:nvSpPr>
        <p:spPr>
          <a:xfrm rot="5400000">
            <a:off x="7001926" y="4064222"/>
            <a:ext cx="190862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4" name="Rounded Rectangle 95"/>
          <p:cNvSpPr/>
          <p:nvPr/>
        </p:nvSpPr>
        <p:spPr>
          <a:xfrm rot="5400000">
            <a:off x="6833102" y="4177287"/>
            <a:ext cx="184924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5" name="Rounded Rectangle 97"/>
          <p:cNvSpPr/>
          <p:nvPr/>
        </p:nvSpPr>
        <p:spPr>
          <a:xfrm rot="5400000">
            <a:off x="6707023" y="4274146"/>
            <a:ext cx="1757979"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6" name="Rounded Rectangle 98"/>
          <p:cNvSpPr/>
          <p:nvPr/>
        </p:nvSpPr>
        <p:spPr>
          <a:xfrm rot="16200000">
            <a:off x="7372307" y="4970469"/>
            <a:ext cx="387335" cy="983328"/>
          </a:xfrm>
          <a:prstGeom prst="roundRect">
            <a:avLst/>
          </a:prstGeom>
          <a:solidFill>
            <a:schemeClr val="accent6">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err="1" smtClean="0">
                <a:solidFill>
                  <a:srgbClr val="000000"/>
                </a:solidFill>
              </a:rPr>
              <a:t>app</a:t>
            </a:r>
            <a:r>
              <a:rPr lang="en-US" altLang="zh-CN" sz="1200" dirty="0" err="1" smtClean="0">
                <a:solidFill>
                  <a:srgbClr val="000000"/>
                </a:solidFill>
              </a:rPr>
              <a:t>B</a:t>
            </a:r>
            <a:endParaRPr lang="en-US" sz="1200" dirty="0">
              <a:solidFill>
                <a:srgbClr val="000000"/>
              </a:solidFill>
            </a:endParaRPr>
          </a:p>
        </p:txBody>
      </p:sp>
      <p:sp>
        <p:nvSpPr>
          <p:cNvPr id="47" name="Rounded Rectangle 99"/>
          <p:cNvSpPr/>
          <p:nvPr/>
        </p:nvSpPr>
        <p:spPr>
          <a:xfrm rot="16200000">
            <a:off x="7373673" y="4131214"/>
            <a:ext cx="399758" cy="968176"/>
          </a:xfrm>
          <a:prstGeom prst="roundRect">
            <a:avLst/>
          </a:prstGeom>
          <a:solidFill>
            <a:schemeClr val="accent1">
              <a:alpha val="54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altLang="zh-CN" sz="1200" dirty="0" smtClean="0">
                <a:solidFill>
                  <a:srgbClr val="000000"/>
                </a:solidFill>
              </a:rPr>
              <a:t>Sidecar</a:t>
            </a:r>
            <a:r>
              <a:rPr lang="zh-CN" altLang="en-US" sz="1200" dirty="0" smtClean="0">
                <a:solidFill>
                  <a:srgbClr val="000000"/>
                </a:solidFill>
              </a:rPr>
              <a:t> </a:t>
            </a:r>
            <a:r>
              <a:rPr lang="en-US" altLang="zh-CN" sz="1200" dirty="0" smtClean="0">
                <a:solidFill>
                  <a:srgbClr val="000000"/>
                </a:solidFill>
              </a:rPr>
              <a:t>Proxy</a:t>
            </a:r>
            <a:endParaRPr lang="en-US" sz="1200" dirty="0">
              <a:solidFill>
                <a:srgbClr val="000000"/>
              </a:solidFill>
            </a:endParaRPr>
          </a:p>
        </p:txBody>
      </p:sp>
      <p:cxnSp>
        <p:nvCxnSpPr>
          <p:cNvPr id="48" name="Straight Arrow Connector 101"/>
          <p:cNvCxnSpPr/>
          <p:nvPr/>
        </p:nvCxnSpPr>
        <p:spPr>
          <a:xfrm flipH="1">
            <a:off x="7565976" y="4815181"/>
            <a:ext cx="7576" cy="453285"/>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49" name="TextBox 96"/>
          <p:cNvSpPr txBox="1"/>
          <p:nvPr/>
        </p:nvSpPr>
        <p:spPr>
          <a:xfrm>
            <a:off x="6944613" y="4035262"/>
            <a:ext cx="527201" cy="276999"/>
          </a:xfrm>
          <a:prstGeom prst="rect">
            <a:avLst/>
          </a:prstGeom>
          <a:noFill/>
        </p:spPr>
        <p:txBody>
          <a:bodyPr wrap="none" rtlCol="0">
            <a:spAutoFit/>
          </a:bodyPr>
          <a:lstStyle/>
          <a:p>
            <a:r>
              <a:rPr lang="en-US" sz="1200" dirty="0">
                <a:solidFill>
                  <a:srgbClr val="000000"/>
                </a:solidFill>
              </a:rPr>
              <a:t>Pod</a:t>
            </a:r>
          </a:p>
        </p:txBody>
      </p:sp>
      <p:sp>
        <p:nvSpPr>
          <p:cNvPr id="50" name="TextBox 88"/>
          <p:cNvSpPr txBox="1"/>
          <p:nvPr/>
        </p:nvSpPr>
        <p:spPr>
          <a:xfrm>
            <a:off x="7303150" y="6086170"/>
            <a:ext cx="751937" cy="276999"/>
          </a:xfrm>
          <a:prstGeom prst="rect">
            <a:avLst/>
          </a:prstGeom>
          <a:noFill/>
        </p:spPr>
        <p:txBody>
          <a:bodyPr wrap="none" rtlCol="0">
            <a:spAutoFit/>
          </a:bodyPr>
          <a:lstStyle/>
          <a:p>
            <a:r>
              <a:rPr lang="en-US" sz="1200" dirty="0">
                <a:solidFill>
                  <a:srgbClr val="000000"/>
                </a:solidFill>
              </a:rPr>
              <a:t>Service </a:t>
            </a:r>
            <a:r>
              <a:rPr lang="en-US" altLang="zh-CN" sz="1200" dirty="0" smtClean="0">
                <a:solidFill>
                  <a:srgbClr val="000000"/>
                </a:solidFill>
              </a:rPr>
              <a:t>B</a:t>
            </a:r>
            <a:endParaRPr lang="en-US" sz="1200" dirty="0">
              <a:solidFill>
                <a:srgbClr val="000000"/>
              </a:solidFill>
            </a:endParaRPr>
          </a:p>
        </p:txBody>
      </p:sp>
      <p:cxnSp>
        <p:nvCxnSpPr>
          <p:cNvPr id="10" name="Straight Arrow Connector 33"/>
          <p:cNvCxnSpPr>
            <a:stCxn id="37" idx="2"/>
            <a:endCxn id="47" idx="0"/>
          </p:cNvCxnSpPr>
          <p:nvPr/>
        </p:nvCxnSpPr>
        <p:spPr>
          <a:xfrm>
            <a:off x="3603696" y="4615302"/>
            <a:ext cx="3485768" cy="0"/>
          </a:xfrm>
          <a:prstGeom prst="straightConnector1">
            <a:avLst/>
          </a:prstGeom>
          <a:noFill/>
          <a:ln w="19050" cap="flat" cmpd="sng" algn="ctr">
            <a:solidFill>
              <a:srgbClr val="00B2F2">
                <a:lumMod val="50000"/>
              </a:srgbClr>
            </a:solidFill>
            <a:prstDash val="solid"/>
            <a:headEnd type="none"/>
            <a:tailEnd type="arrow"/>
          </a:ln>
          <a:effectLst/>
        </p:spPr>
      </p:cxnSp>
      <p:sp>
        <p:nvSpPr>
          <p:cNvPr id="53" name="Rectangle 34"/>
          <p:cNvSpPr/>
          <p:nvPr/>
        </p:nvSpPr>
        <p:spPr>
          <a:xfrm>
            <a:off x="4629126" y="4276922"/>
            <a:ext cx="1579278" cy="276999"/>
          </a:xfrm>
          <a:prstGeom prst="rect">
            <a:avLst/>
          </a:prstGeom>
        </p:spPr>
        <p:txBody>
          <a:bodyPr wrap="none">
            <a:spAutoFit/>
          </a:bodyPr>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HTTP/1.1</a:t>
            </a:r>
            <a:r>
              <a:rPr lang="en-US" altLang="zh-CN" sz="1200">
                <a:solidFill>
                  <a:srgbClr val="004266"/>
                </a:solidFill>
                <a:latin typeface="Monaco" charset="0"/>
                <a:ea typeface="Monaco" charset="0"/>
                <a:cs typeface="Monaco" charset="0"/>
              </a:rPr>
              <a:t>,</a:t>
            </a:r>
            <a:r>
              <a:rPr lang="en-US" altLang="zh-CN" sz="1200" smtClean="0">
                <a:solidFill>
                  <a:srgbClr val="004266"/>
                </a:solidFill>
                <a:latin typeface="Monaco" charset="0"/>
                <a:ea typeface="Monaco" charset="0"/>
                <a:cs typeface="Monaco" charset="0"/>
              </a:rPr>
              <a:t>HTTP/2</a:t>
            </a:r>
            <a:endParaRPr lang="en-US" sz="1200" dirty="0">
              <a:solidFill>
                <a:srgbClr val="004266"/>
              </a:solidFill>
              <a:latin typeface="Monaco" charset="0"/>
              <a:ea typeface="Monaco" charset="0"/>
              <a:cs typeface="Monaco" charset="0"/>
            </a:endParaRPr>
          </a:p>
        </p:txBody>
      </p:sp>
      <p:sp>
        <p:nvSpPr>
          <p:cNvPr id="54" name="Rectangle 34"/>
          <p:cNvSpPr/>
          <p:nvPr/>
        </p:nvSpPr>
        <p:spPr>
          <a:xfrm>
            <a:off x="4536155" y="4664548"/>
            <a:ext cx="1765227"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TCP w/ or w/o TLS</a:t>
            </a:r>
            <a:endParaRPr lang="en-US" sz="1200" dirty="0">
              <a:solidFill>
                <a:srgbClr val="004266"/>
              </a:solidFill>
              <a:latin typeface="Monaco" charset="0"/>
              <a:ea typeface="Monaco" charset="0"/>
              <a:cs typeface="Monaco" charset="0"/>
            </a:endParaRPr>
          </a:p>
        </p:txBody>
      </p:sp>
      <p:sp>
        <p:nvSpPr>
          <p:cNvPr id="55" name="Rectangle 18"/>
          <p:cNvSpPr/>
          <p:nvPr/>
        </p:nvSpPr>
        <p:spPr>
          <a:xfrm>
            <a:off x="310213" y="3975144"/>
            <a:ext cx="1991638" cy="1569660"/>
          </a:xfrm>
          <a:prstGeom prst="rect">
            <a:avLst/>
          </a:prstGeom>
        </p:spPr>
        <p:txBody>
          <a:bodyPr wrap="square">
            <a:spAutoFit/>
          </a:bodyPr>
          <a:lstStyle/>
          <a:p>
            <a:pPr marL="342900" indent="-342900" defTabSz="914377" eaLnBrk="0" fontAlgn="base">
              <a:spcBef>
                <a:spcPct val="0"/>
              </a:spcBef>
              <a:spcAft>
                <a:spcPct val="0"/>
              </a:spcAft>
              <a:buFont typeface="+mj-lt"/>
              <a:buAutoNum type="arabicPeriod"/>
              <a:defRPr/>
            </a:pPr>
            <a:r>
              <a:rPr lang="en-US" altLang="zh-CN" sz="1200" dirty="0" smtClean="0">
                <a:solidFill>
                  <a:srgbClr val="004266"/>
                </a:solidFill>
                <a:latin typeface="Monaco" charset="0"/>
                <a:ea typeface="Monaco" charset="0"/>
                <a:cs typeface="Monaco" charset="0"/>
              </a:rPr>
              <a:t>consul agent</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statsd</a:t>
            </a:r>
          </a:p>
          <a:p>
            <a:pPr marL="342900" indent="-342900" defTabSz="914377" eaLnBrk="0" fontAlgn="base">
              <a:spcBef>
                <a:spcPct val="0"/>
              </a:spcBef>
              <a:spcAft>
                <a:spcPct val="0"/>
              </a:spcAft>
              <a:buFont typeface="+mj-lt"/>
              <a:buAutoNum type="arabicPeriod"/>
              <a:defRPr/>
            </a:pPr>
            <a:r>
              <a:rPr lang="en-US" sz="1200" dirty="0" err="1" smtClean="0">
                <a:solidFill>
                  <a:srgbClr val="004266"/>
                </a:solidFill>
                <a:latin typeface="Monaco" charset="0"/>
                <a:ea typeface="Monaco" charset="0"/>
                <a:cs typeface="Monaco" charset="0"/>
              </a:rPr>
              <a:t>spiped</a:t>
            </a:r>
            <a:endParaRPr lang="en-US" sz="1200" dirty="0" smtClean="0">
              <a:solidFill>
                <a:srgbClr val="004266"/>
              </a:solidFill>
              <a:latin typeface="Monaco" charset="0"/>
              <a:ea typeface="Monaco" charset="0"/>
              <a:cs typeface="Monaco" charset="0"/>
            </a:endParaRP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logstash</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customized API library</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ate </a:t>
            </a:r>
            <a:r>
              <a:rPr lang="en-US" sz="1200" dirty="0" err="1" smtClean="0">
                <a:solidFill>
                  <a:srgbClr val="004266"/>
                </a:solidFill>
                <a:latin typeface="Monaco" charset="0"/>
                <a:ea typeface="Monaco" charset="0"/>
                <a:cs typeface="Monaco" charset="0"/>
              </a:rPr>
              <a:t>limeter</a:t>
            </a:r>
            <a:r>
              <a:rPr lang="en-US" sz="1200" dirty="0">
                <a:solidFill>
                  <a:srgbClr val="004266"/>
                </a:solidFill>
                <a:latin typeface="Monaco" charset="0"/>
                <a:ea typeface="Monaco" charset="0"/>
                <a:cs typeface="Monaco" charset="0"/>
              </a:rPr>
              <a:t> </a:t>
            </a:r>
            <a:r>
              <a:rPr lang="en-US" sz="1200" dirty="0" smtClean="0">
                <a:solidFill>
                  <a:srgbClr val="004266"/>
                </a:solidFill>
                <a:latin typeface="Monaco" charset="0"/>
                <a:ea typeface="Monaco" charset="0"/>
                <a:cs typeface="Monaco" charset="0"/>
              </a:rPr>
              <a:t>based on </a:t>
            </a:r>
            <a:r>
              <a:rPr lang="en-US" sz="1200" dirty="0" err="1">
                <a:solidFill>
                  <a:srgbClr val="004266"/>
                </a:solidFill>
                <a:latin typeface="Monaco" charset="0"/>
                <a:ea typeface="Monaco" charset="0"/>
                <a:cs typeface="Monaco" charset="0"/>
              </a:rPr>
              <a:t>r</a:t>
            </a:r>
            <a:r>
              <a:rPr lang="en-US" sz="1200" dirty="0" err="1" smtClean="0">
                <a:solidFill>
                  <a:srgbClr val="004266"/>
                </a:solidFill>
                <a:latin typeface="Monaco" charset="0"/>
                <a:ea typeface="Monaco" charset="0"/>
                <a:cs typeface="Monaco" charset="0"/>
              </a:rPr>
              <a:t>edis</a:t>
            </a:r>
            <a:endParaRPr lang="en-US" sz="1200" dirty="0" smtClean="0">
              <a:solidFill>
                <a:srgbClr val="004266"/>
              </a:solidFill>
              <a:latin typeface="Monaco" charset="0"/>
              <a:ea typeface="Monaco" charset="0"/>
              <a:cs typeface="Monaco" charset="0"/>
            </a:endParaRPr>
          </a:p>
        </p:txBody>
      </p:sp>
      <p:cxnSp>
        <p:nvCxnSpPr>
          <p:cNvPr id="56" name="Straight Arrow Connector 46"/>
          <p:cNvCxnSpPr/>
          <p:nvPr/>
        </p:nvCxnSpPr>
        <p:spPr>
          <a:xfrm>
            <a:off x="398630" y="2898639"/>
            <a:ext cx="11417133" cy="30299"/>
          </a:xfrm>
          <a:prstGeom prst="straightConnector1">
            <a:avLst/>
          </a:prstGeom>
          <a:noFill/>
          <a:ln w="19050" cap="flat" cmpd="sng" algn="ctr">
            <a:solidFill>
              <a:srgbClr val="00B2F2">
                <a:lumMod val="50000"/>
              </a:srgbClr>
            </a:solidFill>
            <a:prstDash val="dash"/>
            <a:headEnd type="none"/>
            <a:tailEnd type="none"/>
          </a:ln>
          <a:effectLst/>
        </p:spPr>
      </p:cxnSp>
      <p:sp>
        <p:nvSpPr>
          <p:cNvPr id="59" name="Rectangle 34"/>
          <p:cNvSpPr/>
          <p:nvPr/>
        </p:nvSpPr>
        <p:spPr>
          <a:xfrm>
            <a:off x="353229" y="3048925"/>
            <a:ext cx="4093062" cy="430887"/>
          </a:xfrm>
          <a:prstGeom prst="rect">
            <a:avLst/>
          </a:prstGeom>
        </p:spPr>
        <p:txBody>
          <a:bodyPr wrap="square">
            <a:spAutoFit/>
          </a:bodyPr>
          <a:lstStyle/>
          <a:p>
            <a:pP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Data Plane</a:t>
            </a:r>
          </a:p>
          <a:p>
            <a:pP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 Touches </a:t>
            </a:r>
            <a:r>
              <a:rPr lang="en-US" sz="1000" dirty="0">
                <a:solidFill>
                  <a:srgbClr val="004266"/>
                </a:solidFill>
                <a:latin typeface="Monaco" charset="0"/>
                <a:ea typeface="Monaco" charset="0"/>
                <a:cs typeface="Monaco" charset="0"/>
              </a:rPr>
              <a:t>every packet/request in the system. </a:t>
            </a:r>
            <a:endParaRPr lang="en-US" sz="1000" dirty="0">
              <a:solidFill>
                <a:srgbClr val="004266"/>
              </a:solidFill>
              <a:latin typeface="Monaco" charset="0"/>
              <a:ea typeface="Monaco" charset="0"/>
              <a:cs typeface="Monaco" charset="0"/>
            </a:endParaRPr>
          </a:p>
        </p:txBody>
      </p:sp>
      <p:sp>
        <p:nvSpPr>
          <p:cNvPr id="63" name="Rectangle 18"/>
          <p:cNvSpPr/>
          <p:nvPr/>
        </p:nvSpPr>
        <p:spPr>
          <a:xfrm>
            <a:off x="8883096" y="3435098"/>
            <a:ext cx="2925251" cy="2862322"/>
          </a:xfrm>
          <a:prstGeom prst="rect">
            <a:avLst/>
          </a:prstGeom>
        </p:spPr>
        <p:txBody>
          <a:bodyPr wrap="square">
            <a:spAutoFit/>
          </a:bodyPr>
          <a:lstStyle/>
          <a:p>
            <a:pPr marL="342900" indent="-342900" defTabSz="914377" eaLnBrk="0" fontAlgn="base">
              <a:spcBef>
                <a:spcPct val="0"/>
              </a:spcBef>
              <a:spcAft>
                <a:spcPct val="0"/>
              </a:spcAft>
              <a:buFont typeface="+mj-lt"/>
              <a:buAutoNum type="arabicPeriod"/>
              <a:defRPr/>
            </a:pPr>
            <a:r>
              <a:rPr lang="en-US" altLang="zh-CN" sz="1200" dirty="0" smtClean="0">
                <a:solidFill>
                  <a:srgbClr val="004266"/>
                </a:solidFill>
                <a:latin typeface="Monaco" charset="0"/>
                <a:ea typeface="Monaco" charset="0"/>
                <a:cs typeface="Monaco" charset="0"/>
              </a:rPr>
              <a:t>service discovery &amp; registration</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health checking</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outing (http </a:t>
            </a:r>
            <a:r>
              <a:rPr lang="en-US" sz="1200" dirty="0" err="1" smtClean="0">
                <a:solidFill>
                  <a:srgbClr val="004266"/>
                </a:solidFill>
                <a:latin typeface="Monaco" charset="0"/>
                <a:ea typeface="Monaco" charset="0"/>
                <a:cs typeface="Monaco" charset="0"/>
              </a:rPr>
              <a:t>proxying</a:t>
            </a:r>
            <a:r>
              <a:rPr lang="en-US" sz="1200" dirty="0" smtClean="0">
                <a:solidFill>
                  <a:srgbClr val="004266"/>
                </a:solidFill>
                <a:latin typeface="Monaco" charset="0"/>
                <a:ea typeface="Monaco" charset="0"/>
                <a:cs typeface="Monaco" charset="0"/>
              </a:rPr>
              <a:t>)</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load balancing</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authentication </a:t>
            </a:r>
            <a:r>
              <a:rPr lang="en-US" sz="1200" dirty="0">
                <a:solidFill>
                  <a:srgbClr val="004266"/>
                </a:solidFill>
                <a:latin typeface="Monaco" charset="0"/>
                <a:ea typeface="Monaco" charset="0"/>
                <a:cs typeface="Monaco" charset="0"/>
              </a:rPr>
              <a:t>and </a:t>
            </a:r>
            <a:r>
              <a:rPr lang="en-US" sz="1200" dirty="0" smtClean="0">
                <a:solidFill>
                  <a:srgbClr val="004266"/>
                </a:solidFill>
                <a:latin typeface="Monaco" charset="0"/>
                <a:ea typeface="Monaco" charset="0"/>
                <a:cs typeface="Monaco" charset="0"/>
              </a:rPr>
              <a:t>authorization</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o</a:t>
            </a:r>
            <a:r>
              <a:rPr lang="en-US" sz="1200" dirty="0" smtClean="0">
                <a:solidFill>
                  <a:srgbClr val="004266"/>
                </a:solidFill>
                <a:latin typeface="Monaco" charset="0"/>
                <a:ea typeface="Monaco" charset="0"/>
                <a:cs typeface="Monaco" charset="0"/>
              </a:rPr>
              <a:t>bservability(distributed tracing, logging, and metrics)</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traffic split (label, version based, content based)</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ate limiter</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c</a:t>
            </a:r>
            <a:r>
              <a:rPr lang="en-US" sz="1200" dirty="0" smtClean="0">
                <a:solidFill>
                  <a:srgbClr val="004266"/>
                </a:solidFill>
                <a:latin typeface="Monaco" charset="0"/>
                <a:ea typeface="Monaco" charset="0"/>
                <a:cs typeface="Monaco" charset="0"/>
              </a:rPr>
              <a:t>ircuit breaker</a:t>
            </a:r>
            <a:endParaRPr lang="en-US" sz="1200" dirty="0">
              <a:solidFill>
                <a:srgbClr val="004266"/>
              </a:solidFill>
              <a:latin typeface="Monaco" charset="0"/>
              <a:ea typeface="Monaco" charset="0"/>
              <a:cs typeface="Monaco" charset="0"/>
            </a:endParaRPr>
          </a:p>
        </p:txBody>
      </p:sp>
      <p:sp>
        <p:nvSpPr>
          <p:cNvPr id="64" name="Rounded Rectangle 6"/>
          <p:cNvSpPr/>
          <p:nvPr/>
        </p:nvSpPr>
        <p:spPr>
          <a:xfrm>
            <a:off x="3119608" y="714928"/>
            <a:ext cx="6629700" cy="1131570"/>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endParaRPr lang="en-US" sz="1200" dirty="0">
              <a:solidFill>
                <a:srgbClr val="004266"/>
              </a:solidFill>
              <a:latin typeface="Monaco" charset="0"/>
              <a:ea typeface="Monaco" charset="0"/>
              <a:cs typeface="Monaco" charset="0"/>
            </a:endParaRPr>
          </a:p>
        </p:txBody>
      </p:sp>
      <p:sp>
        <p:nvSpPr>
          <p:cNvPr id="65" name="Rounded Rectangle 4"/>
          <p:cNvSpPr/>
          <p:nvPr/>
        </p:nvSpPr>
        <p:spPr>
          <a:xfrm>
            <a:off x="3309525" y="989247"/>
            <a:ext cx="2273532"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M</a:t>
            </a:r>
            <a:r>
              <a:rPr lang="en-US" sz="1200" dirty="0" smtClean="0">
                <a:solidFill>
                  <a:srgbClr val="004266"/>
                </a:solidFill>
                <a:latin typeface="Monaco" charset="0"/>
                <a:ea typeface="Monaco" charset="0"/>
                <a:cs typeface="Monaco" charset="0"/>
              </a:rPr>
              <a:t>anager</a:t>
            </a:r>
          </a:p>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(API, CLI, web portal)</a:t>
            </a:r>
            <a:endParaRPr lang="en-US" sz="720" dirty="0">
              <a:solidFill>
                <a:srgbClr val="004266"/>
              </a:solidFill>
              <a:latin typeface="Monaco" charset="0"/>
              <a:ea typeface="Monaco" charset="0"/>
              <a:cs typeface="Monaco" charset="0"/>
            </a:endParaRPr>
          </a:p>
        </p:txBody>
      </p:sp>
      <p:sp>
        <p:nvSpPr>
          <p:cNvPr id="66" name="Rounded Rectangle 5"/>
          <p:cNvSpPr/>
          <p:nvPr/>
        </p:nvSpPr>
        <p:spPr>
          <a:xfrm>
            <a:off x="5715467" y="989245"/>
            <a:ext cx="2273532"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Mixer</a:t>
            </a:r>
          </a:p>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(adapters for backend)</a:t>
            </a:r>
            <a:endParaRPr lang="en-US" sz="720" dirty="0">
              <a:solidFill>
                <a:srgbClr val="004266"/>
              </a:solidFill>
              <a:latin typeface="Monaco" charset="0"/>
              <a:ea typeface="Monaco" charset="0"/>
              <a:cs typeface="Monaco" charset="0"/>
            </a:endParaRPr>
          </a:p>
        </p:txBody>
      </p:sp>
      <p:sp>
        <p:nvSpPr>
          <p:cNvPr id="67" name="Rectangle 21"/>
          <p:cNvSpPr/>
          <p:nvPr/>
        </p:nvSpPr>
        <p:spPr>
          <a:xfrm>
            <a:off x="105807" y="232697"/>
            <a:ext cx="2036135" cy="338554"/>
          </a:xfrm>
          <a:prstGeom prst="rect">
            <a:avLst/>
          </a:prstGeom>
        </p:spPr>
        <p:txBody>
          <a:bodyPr wrap="none">
            <a:spAutoFit/>
          </a:bodyPr>
          <a:lstStyle/>
          <a:p>
            <a:pPr algn="ctr" defTabSz="914377" eaLnBrk="0" fontAlgn="base">
              <a:spcBef>
                <a:spcPct val="0"/>
              </a:spcBef>
              <a:spcAft>
                <a:spcPct val="0"/>
              </a:spcAft>
              <a:defRPr/>
            </a:pPr>
            <a:r>
              <a:rPr lang="en-US" altLang="zh-CN" sz="1600" b="1" dirty="0" smtClean="0">
                <a:solidFill>
                  <a:srgbClr val="004266"/>
                </a:solidFill>
                <a:latin typeface="Monaco" charset="0"/>
                <a:ea typeface="Monaco" charset="0"/>
                <a:cs typeface="Monaco" charset="0"/>
              </a:rPr>
              <a:t>Service Mesh v1</a:t>
            </a:r>
            <a:endParaRPr lang="en-US" sz="1600" b="1" dirty="0">
              <a:solidFill>
                <a:srgbClr val="004266"/>
              </a:solidFill>
              <a:latin typeface="Monaco" charset="0"/>
              <a:ea typeface="Monaco" charset="0"/>
              <a:cs typeface="Monaco" charset="0"/>
            </a:endParaRPr>
          </a:p>
        </p:txBody>
      </p:sp>
      <p:cxnSp>
        <p:nvCxnSpPr>
          <p:cNvPr id="68" name="Straight Arrow Connector 46"/>
          <p:cNvCxnSpPr>
            <a:stCxn id="65" idx="2"/>
            <a:endCxn id="37" idx="3"/>
          </p:cNvCxnSpPr>
          <p:nvPr/>
        </p:nvCxnSpPr>
        <p:spPr>
          <a:xfrm flipH="1">
            <a:off x="3119608" y="1525072"/>
            <a:ext cx="1326683" cy="2890351"/>
          </a:xfrm>
          <a:prstGeom prst="straightConnector1">
            <a:avLst/>
          </a:prstGeom>
          <a:noFill/>
          <a:ln w="12700" cap="flat" cmpd="sng" algn="ctr">
            <a:solidFill>
              <a:srgbClr val="00B2F2">
                <a:lumMod val="50000"/>
              </a:srgbClr>
            </a:solidFill>
            <a:prstDash val="dashDot"/>
            <a:headEnd type="none"/>
            <a:tailEnd type="arrow"/>
          </a:ln>
          <a:effectLst/>
        </p:spPr>
      </p:cxnSp>
      <p:cxnSp>
        <p:nvCxnSpPr>
          <p:cNvPr id="71" name="Straight Arrow Connector 46"/>
          <p:cNvCxnSpPr>
            <a:stCxn id="65" idx="2"/>
            <a:endCxn id="47" idx="3"/>
          </p:cNvCxnSpPr>
          <p:nvPr/>
        </p:nvCxnSpPr>
        <p:spPr>
          <a:xfrm>
            <a:off x="4446291" y="1525072"/>
            <a:ext cx="3127261" cy="2890351"/>
          </a:xfrm>
          <a:prstGeom prst="straightConnector1">
            <a:avLst/>
          </a:prstGeom>
          <a:noFill/>
          <a:ln w="12700" cap="flat" cmpd="sng" algn="ctr">
            <a:solidFill>
              <a:srgbClr val="00B2F2">
                <a:lumMod val="50000"/>
              </a:srgbClr>
            </a:solidFill>
            <a:prstDash val="dashDot"/>
            <a:headEnd type="none"/>
            <a:tailEnd type="arrow"/>
          </a:ln>
          <a:effectLst/>
        </p:spPr>
      </p:cxnSp>
      <p:sp>
        <p:nvSpPr>
          <p:cNvPr id="74" name="Rectangle 34"/>
          <p:cNvSpPr/>
          <p:nvPr/>
        </p:nvSpPr>
        <p:spPr>
          <a:xfrm>
            <a:off x="3381156" y="2121828"/>
            <a:ext cx="2694970"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configuration data to proxy</a:t>
            </a:r>
            <a:endParaRPr lang="en-US" sz="1200" dirty="0">
              <a:solidFill>
                <a:srgbClr val="004266"/>
              </a:solidFill>
              <a:latin typeface="Monaco" charset="0"/>
              <a:ea typeface="Monaco" charset="0"/>
              <a:cs typeface="Monaco" charset="0"/>
            </a:endParaRPr>
          </a:p>
        </p:txBody>
      </p:sp>
      <p:sp>
        <p:nvSpPr>
          <p:cNvPr id="75" name="笑脸 74"/>
          <p:cNvSpPr/>
          <p:nvPr/>
        </p:nvSpPr>
        <p:spPr>
          <a:xfrm>
            <a:off x="752241" y="1004923"/>
            <a:ext cx="553791" cy="545732"/>
          </a:xfrm>
          <a:prstGeom prst="smileyFac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Straight Arrow Connector 12"/>
          <p:cNvCxnSpPr>
            <a:stCxn id="75" idx="6"/>
            <a:endCxn id="65" idx="1"/>
          </p:cNvCxnSpPr>
          <p:nvPr/>
        </p:nvCxnSpPr>
        <p:spPr>
          <a:xfrm flipV="1">
            <a:off x="1306032" y="1257160"/>
            <a:ext cx="2003493" cy="20629"/>
          </a:xfrm>
          <a:prstGeom prst="straightConnector1">
            <a:avLst/>
          </a:prstGeom>
          <a:noFill/>
          <a:ln w="19050" cap="flat" cmpd="sng" algn="ctr">
            <a:solidFill>
              <a:srgbClr val="00B2F2">
                <a:lumMod val="50000"/>
              </a:srgbClr>
            </a:solidFill>
            <a:prstDash val="solid"/>
            <a:headEnd type="none"/>
            <a:tailEnd type="arrow"/>
          </a:ln>
          <a:effectLst/>
        </p:spPr>
      </p:cxnSp>
      <p:sp>
        <p:nvSpPr>
          <p:cNvPr id="80" name="Rectangle 34"/>
          <p:cNvSpPr/>
          <p:nvPr/>
        </p:nvSpPr>
        <p:spPr>
          <a:xfrm>
            <a:off x="1447306" y="973421"/>
            <a:ext cx="1300357"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input </a:t>
            </a:r>
            <a:r>
              <a:rPr lang="en-US" altLang="zh-CN" sz="1200" dirty="0" err="1" smtClean="0">
                <a:solidFill>
                  <a:srgbClr val="004266"/>
                </a:solidFill>
                <a:latin typeface="Monaco" charset="0"/>
                <a:ea typeface="Monaco" charset="0"/>
                <a:cs typeface="Monaco" charset="0"/>
              </a:rPr>
              <a:t>config</a:t>
            </a:r>
            <a:endParaRPr lang="en-US" sz="1200" dirty="0">
              <a:solidFill>
                <a:srgbClr val="004266"/>
              </a:solidFill>
              <a:latin typeface="Monaco" charset="0"/>
              <a:ea typeface="Monaco" charset="0"/>
              <a:cs typeface="Monaco" charset="0"/>
            </a:endParaRPr>
          </a:p>
        </p:txBody>
      </p:sp>
      <p:sp>
        <p:nvSpPr>
          <p:cNvPr id="81" name="Rounded Rectangle 5"/>
          <p:cNvSpPr/>
          <p:nvPr/>
        </p:nvSpPr>
        <p:spPr>
          <a:xfrm>
            <a:off x="8134407" y="973792"/>
            <a:ext cx="1383080"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Auth</a:t>
            </a:r>
            <a:endParaRPr lang="en-US" sz="720" dirty="0">
              <a:solidFill>
                <a:srgbClr val="004266"/>
              </a:solidFill>
              <a:latin typeface="Monaco" charset="0"/>
              <a:ea typeface="Monaco" charset="0"/>
              <a:cs typeface="Monaco" charset="0"/>
            </a:endParaRPr>
          </a:p>
        </p:txBody>
      </p:sp>
      <p:cxnSp>
        <p:nvCxnSpPr>
          <p:cNvPr id="82" name="Straight Arrow Connector 46"/>
          <p:cNvCxnSpPr>
            <a:stCxn id="81" idx="2"/>
          </p:cNvCxnSpPr>
          <p:nvPr/>
        </p:nvCxnSpPr>
        <p:spPr>
          <a:xfrm flipH="1">
            <a:off x="3189580" y="1509617"/>
            <a:ext cx="5636367" cy="2905805"/>
          </a:xfrm>
          <a:prstGeom prst="straightConnector1">
            <a:avLst/>
          </a:prstGeom>
          <a:noFill/>
          <a:ln w="12700" cap="flat" cmpd="sng" algn="ctr">
            <a:solidFill>
              <a:srgbClr val="00B2F2">
                <a:lumMod val="50000"/>
              </a:srgbClr>
            </a:solidFill>
            <a:prstDash val="dashDot"/>
            <a:headEnd type="none"/>
            <a:tailEnd type="arrow"/>
          </a:ln>
          <a:effectLst/>
        </p:spPr>
      </p:cxnSp>
      <p:cxnSp>
        <p:nvCxnSpPr>
          <p:cNvPr id="85" name="Straight Arrow Connector 46"/>
          <p:cNvCxnSpPr>
            <a:stCxn id="81" idx="2"/>
          </p:cNvCxnSpPr>
          <p:nvPr/>
        </p:nvCxnSpPr>
        <p:spPr>
          <a:xfrm flipH="1">
            <a:off x="7705962" y="1509617"/>
            <a:ext cx="1119985" cy="2905805"/>
          </a:xfrm>
          <a:prstGeom prst="straightConnector1">
            <a:avLst/>
          </a:prstGeom>
          <a:noFill/>
          <a:ln w="12700" cap="flat" cmpd="sng" algn="ctr">
            <a:solidFill>
              <a:srgbClr val="00B2F2">
                <a:lumMod val="50000"/>
              </a:srgbClr>
            </a:solidFill>
            <a:prstDash val="dashDot"/>
            <a:headEnd type="none"/>
            <a:tailEnd type="arrow"/>
          </a:ln>
          <a:effectLst/>
        </p:spPr>
      </p:cxnSp>
      <p:sp>
        <p:nvSpPr>
          <p:cNvPr id="88" name="Rectangle 34"/>
          <p:cNvSpPr/>
          <p:nvPr/>
        </p:nvSpPr>
        <p:spPr>
          <a:xfrm>
            <a:off x="7670180" y="2002806"/>
            <a:ext cx="928459" cy="276999"/>
          </a:xfrm>
          <a:prstGeom prst="rect">
            <a:avLst/>
          </a:prstGeom>
        </p:spPr>
        <p:txBody>
          <a:bodyPr wrap="none">
            <a:spAutoFit/>
          </a:bodyPr>
          <a:lstStyle/>
          <a:p>
            <a:pPr algn="ctr" defTabSz="914377" eaLnBrk="0" fontAlgn="base">
              <a:spcBef>
                <a:spcPct val="0"/>
              </a:spcBef>
              <a:spcAft>
                <a:spcPct val="0"/>
              </a:spcAft>
              <a:defRPr/>
            </a:pPr>
            <a:r>
              <a:rPr lang="en-US" altLang="zh-CN" sz="1200" dirty="0" err="1" smtClean="0">
                <a:solidFill>
                  <a:srgbClr val="004266"/>
                </a:solidFill>
                <a:latin typeface="Monaco" charset="0"/>
                <a:ea typeface="Monaco" charset="0"/>
                <a:cs typeface="Monaco" charset="0"/>
              </a:rPr>
              <a:t>ssl</a:t>
            </a:r>
            <a:r>
              <a:rPr lang="en-US" altLang="zh-CN" sz="1200" dirty="0" smtClean="0">
                <a:solidFill>
                  <a:srgbClr val="004266"/>
                </a:solidFill>
                <a:latin typeface="Monaco" charset="0"/>
                <a:ea typeface="Monaco" charset="0"/>
                <a:cs typeface="Monaco" charset="0"/>
              </a:rPr>
              <a:t> cert</a:t>
            </a:r>
            <a:endParaRPr lang="en-US" sz="1200" dirty="0">
              <a:solidFill>
                <a:srgbClr val="004266"/>
              </a:solidFill>
              <a:latin typeface="Monaco" charset="0"/>
              <a:ea typeface="Monaco" charset="0"/>
              <a:cs typeface="Monaco" charset="0"/>
            </a:endParaRPr>
          </a:p>
        </p:txBody>
      </p:sp>
      <p:sp>
        <p:nvSpPr>
          <p:cNvPr id="89" name="Rectangle 34"/>
          <p:cNvSpPr/>
          <p:nvPr/>
        </p:nvSpPr>
        <p:spPr>
          <a:xfrm>
            <a:off x="320619" y="2350125"/>
            <a:ext cx="7328194" cy="430887"/>
          </a:xfrm>
          <a:prstGeom prst="rect">
            <a:avLst/>
          </a:prstGeom>
        </p:spPr>
        <p:txBody>
          <a:bodyPr wrap="square">
            <a:spAutoFit/>
          </a:bodyPr>
          <a:lstStyle/>
          <a:p>
            <a:pP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Control Plane</a:t>
            </a:r>
          </a:p>
          <a:p>
            <a:pPr defTabSz="914377" eaLnBrk="0" fontAlgn="base">
              <a:spcBef>
                <a:spcPct val="0"/>
              </a:spcBef>
              <a:spcAft>
                <a:spcPct val="0"/>
              </a:spcAft>
              <a:defRPr/>
            </a:pPr>
            <a:r>
              <a:rPr lang="en-US" sz="1000" dirty="0">
                <a:solidFill>
                  <a:srgbClr val="004266"/>
                </a:solidFill>
                <a:latin typeface="Monaco" charset="0"/>
                <a:ea typeface="Monaco" charset="0"/>
                <a:cs typeface="Monaco" charset="0"/>
              </a:rPr>
              <a:t>- Provides policy and configuration for all of the running data planes in the </a:t>
            </a:r>
            <a:r>
              <a:rPr lang="en-US" sz="1000" dirty="0" smtClean="0">
                <a:solidFill>
                  <a:srgbClr val="004266"/>
                </a:solidFill>
                <a:latin typeface="Monaco" charset="0"/>
                <a:ea typeface="Monaco" charset="0"/>
                <a:cs typeface="Monaco" charset="0"/>
              </a:rPr>
              <a:t>mesh.</a:t>
            </a:r>
            <a:endParaRPr lang="en-US" sz="1000" dirty="0">
              <a:solidFill>
                <a:srgbClr val="004266"/>
              </a:solidFill>
              <a:latin typeface="Monaco" charset="0"/>
              <a:ea typeface="Monaco" charset="0"/>
              <a:cs typeface="Monaco" charset="0"/>
            </a:endParaRPr>
          </a:p>
        </p:txBody>
      </p:sp>
      <p:cxnSp>
        <p:nvCxnSpPr>
          <p:cNvPr id="90" name="Straight Arrow Connector 33"/>
          <p:cNvCxnSpPr>
            <a:endCxn id="66" idx="2"/>
          </p:cNvCxnSpPr>
          <p:nvPr/>
        </p:nvCxnSpPr>
        <p:spPr>
          <a:xfrm flipV="1">
            <a:off x="3270273" y="1525070"/>
            <a:ext cx="3581960" cy="2890352"/>
          </a:xfrm>
          <a:prstGeom prst="straightConnector1">
            <a:avLst/>
          </a:prstGeom>
          <a:noFill/>
          <a:ln w="19050" cap="flat" cmpd="sng" algn="ctr">
            <a:solidFill>
              <a:srgbClr val="00B2F2">
                <a:lumMod val="50000"/>
              </a:srgbClr>
            </a:solidFill>
            <a:prstDash val="solid"/>
            <a:headEnd type="none"/>
            <a:tailEnd type="arrow"/>
          </a:ln>
          <a:effectLst/>
        </p:spPr>
      </p:cxnSp>
      <p:cxnSp>
        <p:nvCxnSpPr>
          <p:cNvPr id="93" name="Straight Arrow Connector 33"/>
          <p:cNvCxnSpPr>
            <a:stCxn id="47" idx="3"/>
            <a:endCxn id="66" idx="2"/>
          </p:cNvCxnSpPr>
          <p:nvPr/>
        </p:nvCxnSpPr>
        <p:spPr>
          <a:xfrm flipH="1" flipV="1">
            <a:off x="6852233" y="1525070"/>
            <a:ext cx="721319" cy="2890353"/>
          </a:xfrm>
          <a:prstGeom prst="straightConnector1">
            <a:avLst/>
          </a:prstGeom>
          <a:noFill/>
          <a:ln w="19050" cap="flat" cmpd="sng" algn="ctr">
            <a:solidFill>
              <a:srgbClr val="00B2F2">
                <a:lumMod val="50000"/>
              </a:srgbClr>
            </a:solidFill>
            <a:prstDash val="solid"/>
            <a:headEnd type="none"/>
            <a:tailEnd type="arrow"/>
          </a:ln>
          <a:effectLst/>
        </p:spPr>
      </p:cxnSp>
    </p:spTree>
    <p:extLst>
      <p:ext uri="{BB962C8B-B14F-4D97-AF65-F5344CB8AC3E}">
        <p14:creationId xmlns:p14="http://schemas.microsoft.com/office/powerpoint/2010/main" val="9971303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3" name="Shape 167"/>
          <p:cNvSpPr txBox="1">
            <a:spLocks noGrp="1"/>
          </p:cNvSpPr>
          <p:nvPr>
            <p:ph type="title"/>
          </p:nvPr>
        </p:nvSpPr>
        <p:spPr>
          <a:prstGeom prst="rect">
            <a:avLst/>
          </a:prstGeom>
        </p:spPr>
        <p:txBody>
          <a:bodyPr/>
          <a:lstStyle>
            <a:lvl1pPr defTabSz="822959">
              <a:defRPr sz="2520"/>
            </a:lvl1pPr>
          </a:lstStyle>
          <a:p>
            <a:r>
              <a:rPr lang="en-US" dirty="0" err="1" smtClean="0"/>
              <a:t>Istio</a:t>
            </a:r>
            <a:r>
              <a:rPr lang="en-US" dirty="0" smtClean="0"/>
              <a:t> Architecture</a:t>
            </a:r>
            <a:endParaRPr dirty="0"/>
          </a:p>
        </p:txBody>
      </p:sp>
      <p:sp>
        <p:nvSpPr>
          <p:cNvPr id="3" name="Slide Number Placeholder 2"/>
          <p:cNvSpPr>
            <a:spLocks noGrp="1"/>
          </p:cNvSpPr>
          <p:nvPr>
            <p:ph type="sldNum" sz="quarter" idx="10"/>
          </p:nvPr>
        </p:nvSpPr>
        <p:spPr/>
        <p:txBody>
          <a:bodyPr/>
          <a:lstStyle/>
          <a:p>
            <a:fld id="{FA6464B3-936F-E844-AE7E-6FB0465168D9}" type="slidenum">
              <a:rPr lang="en-US" smtClean="0"/>
              <a:pPr/>
              <a:t>3</a:t>
            </a:fld>
            <a:endParaRPr lang="en-US"/>
          </a:p>
        </p:txBody>
      </p:sp>
      <p:sp>
        <p:nvSpPr>
          <p:cNvPr id="2" name="Footer Placeholder 1"/>
          <p:cNvSpPr>
            <a:spLocks noGrp="1"/>
          </p:cNvSpPr>
          <p:nvPr>
            <p:ph type="ftr" sz="quarter" idx="4294967295"/>
          </p:nvPr>
        </p:nvSpPr>
        <p:spPr>
          <a:xfrm>
            <a:off x="10112239" y="6681674"/>
            <a:ext cx="1919466" cy="176326"/>
          </a:xfrm>
          <a:prstGeom prst="rect">
            <a:avLst/>
          </a:prstGeom>
        </p:spPr>
        <p:txBody>
          <a:bodyPr>
            <a:normAutofit fontScale="32500" lnSpcReduction="20000"/>
          </a:bodyPr>
          <a:lstStyle/>
          <a:p>
            <a:pPr eaLnBrk="0" fontAlgn="base" hangingPunct="0">
              <a:spcBef>
                <a:spcPct val="0"/>
              </a:spcBef>
              <a:spcAft>
                <a:spcPct val="0"/>
              </a:spcAft>
              <a:defRPr/>
            </a:pPr>
            <a:r>
              <a:rPr lang="en-US" sz="1700">
                <a:solidFill>
                  <a:srgbClr val="000000"/>
                </a:solidFill>
              </a:rPr>
              <a:t>© Copyright IBM Corporation 2017</a:t>
            </a:r>
            <a:endParaRPr lang="en-US" sz="1700" dirty="0">
              <a:solidFill>
                <a:srgbClr val="000000"/>
              </a:solidFill>
            </a:endParaRPr>
          </a:p>
        </p:txBody>
      </p:sp>
      <p:grpSp>
        <p:nvGrpSpPr>
          <p:cNvPr id="11" name="Group 10"/>
          <p:cNvGrpSpPr/>
          <p:nvPr/>
        </p:nvGrpSpPr>
        <p:grpSpPr>
          <a:xfrm>
            <a:off x="378106" y="1398294"/>
            <a:ext cx="11390944" cy="4538865"/>
            <a:chOff x="376518" y="1398293"/>
            <a:chExt cx="11390944" cy="4538865"/>
          </a:xfrm>
        </p:grpSpPr>
        <p:cxnSp>
          <p:nvCxnSpPr>
            <p:cNvPr id="6" name="Straight Connector 5"/>
            <p:cNvCxnSpPr/>
            <p:nvPr/>
          </p:nvCxnSpPr>
          <p:spPr bwMode="auto">
            <a:xfrm>
              <a:off x="376518" y="2942558"/>
              <a:ext cx="2218764" cy="0"/>
            </a:xfrm>
            <a:prstGeom prst="line">
              <a:avLst/>
            </a:prstGeom>
            <a:solidFill>
              <a:srgbClr val="FDFDFD"/>
            </a:solidFill>
            <a:ln w="3175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p:spPr>
        </p:cxnSp>
        <p:sp>
          <p:nvSpPr>
            <p:cNvPr id="8" name="TextBox 7"/>
            <p:cNvSpPr txBox="1"/>
            <p:nvPr/>
          </p:nvSpPr>
          <p:spPr>
            <a:xfrm>
              <a:off x="376519" y="1900043"/>
              <a:ext cx="2218764" cy="461665"/>
            </a:xfrm>
            <a:prstGeom prst="rect">
              <a:avLst/>
            </a:prstGeom>
            <a:noFill/>
          </p:spPr>
          <p:txBody>
            <a:bodyPr wrap="square" rtlCol="0">
              <a:spAutoFit/>
            </a:bodyPr>
            <a:lstStyle/>
            <a:p>
              <a:pPr algn="ctr" eaLnBrk="0" fontAlgn="base" hangingPunct="0">
                <a:spcBef>
                  <a:spcPct val="0"/>
                </a:spcBef>
                <a:spcAft>
                  <a:spcPct val="0"/>
                </a:spcAft>
              </a:pPr>
              <a:r>
                <a:rPr lang="en-US" sz="2400">
                  <a:solidFill>
                    <a:srgbClr val="000000"/>
                  </a:solidFill>
                </a:rPr>
                <a:t>Control Plane</a:t>
              </a:r>
            </a:p>
          </p:txBody>
        </p:sp>
        <p:sp>
          <p:nvSpPr>
            <p:cNvPr id="63" name="TextBox 62"/>
            <p:cNvSpPr txBox="1"/>
            <p:nvPr/>
          </p:nvSpPr>
          <p:spPr>
            <a:xfrm>
              <a:off x="376518" y="4093950"/>
              <a:ext cx="2218764" cy="461665"/>
            </a:xfrm>
            <a:prstGeom prst="rect">
              <a:avLst/>
            </a:prstGeom>
            <a:noFill/>
          </p:spPr>
          <p:txBody>
            <a:bodyPr wrap="square" rtlCol="0">
              <a:spAutoFit/>
            </a:bodyPr>
            <a:lstStyle/>
            <a:p>
              <a:pPr algn="ctr" eaLnBrk="0" fontAlgn="base" hangingPunct="0">
                <a:spcBef>
                  <a:spcPct val="0"/>
                </a:spcBef>
                <a:spcAft>
                  <a:spcPct val="0"/>
                </a:spcAft>
              </a:pPr>
              <a:r>
                <a:rPr lang="en-US" sz="2400" dirty="0">
                  <a:solidFill>
                    <a:srgbClr val="000000"/>
                  </a:solidFill>
                </a:rPr>
                <a:t>Data Plane</a:t>
              </a:r>
            </a:p>
          </p:txBody>
        </p:sp>
        <p:grpSp>
          <p:nvGrpSpPr>
            <p:cNvPr id="10" name="Group 9"/>
            <p:cNvGrpSpPr/>
            <p:nvPr/>
          </p:nvGrpSpPr>
          <p:grpSpPr>
            <a:xfrm>
              <a:off x="3621762" y="1398293"/>
              <a:ext cx="8145700" cy="4538865"/>
              <a:chOff x="3621762" y="1398293"/>
              <a:chExt cx="8145700" cy="4538865"/>
            </a:xfrm>
          </p:grpSpPr>
          <p:sp>
            <p:nvSpPr>
              <p:cNvPr id="794" name="Shape 169"/>
              <p:cNvSpPr/>
              <p:nvPr/>
            </p:nvSpPr>
            <p:spPr>
              <a:xfrm rot="5400000">
                <a:off x="5372025" y="3412834"/>
                <a:ext cx="2302799" cy="2250216"/>
              </a:xfrm>
              <a:prstGeom prst="roundRect">
                <a:avLst>
                  <a:gd name="adj" fmla="val 16667"/>
                </a:avLst>
              </a:prstGeom>
              <a:solidFill>
                <a:srgbClr val="BFBFBF"/>
              </a:solidFill>
              <a:ln w="12700" cap="flat">
                <a:noFill/>
                <a:miter lim="400000"/>
              </a:ln>
              <a:effectLst/>
            </p:spPr>
            <p:txBody>
              <a:bodyPr wrap="square" lIns="45719" tIns="45719" rIns="45719" bIns="45719" numCol="1" anchor="ctr">
                <a:noAutofit/>
              </a:bodyPr>
              <a:lstStyle/>
              <a:p>
                <a:pPr algn="ctr" eaLnBrk="0" fontAlgn="base" hangingPunct="0">
                  <a:spcBef>
                    <a:spcPct val="0"/>
                  </a:spcBef>
                  <a:spcAft>
                    <a:spcPct val="0"/>
                  </a:spcAft>
                  <a:defRPr sz="1700">
                    <a:solidFill>
                      <a:srgbClr val="FFFFFF"/>
                    </a:solidFill>
                    <a:latin typeface="Calibri"/>
                    <a:ea typeface="Calibri"/>
                    <a:cs typeface="Calibri"/>
                    <a:sym typeface="Calibri"/>
                  </a:defRPr>
                </a:pPr>
                <a:endParaRPr sz="1200">
                  <a:solidFill>
                    <a:srgbClr val="FFFFFF"/>
                  </a:solidFill>
                  <a:latin typeface="Calibri"/>
                  <a:ea typeface="Calibri"/>
                  <a:cs typeface="Arial" panose="020B0604020202020204" pitchFamily="34" charset="0"/>
                  <a:sym typeface="Calibri"/>
                </a:endParaRPr>
              </a:p>
            </p:txBody>
          </p:sp>
          <p:sp>
            <p:nvSpPr>
              <p:cNvPr id="795" name="Shape 170"/>
              <p:cNvSpPr/>
              <p:nvPr/>
            </p:nvSpPr>
            <p:spPr>
              <a:xfrm rot="5400000">
                <a:off x="5746676" y="3649480"/>
                <a:ext cx="1908800" cy="1555597"/>
              </a:xfrm>
              <a:prstGeom prst="roundRect">
                <a:avLst>
                  <a:gd name="adj" fmla="val 16667"/>
                </a:avLst>
              </a:prstGeom>
              <a:solidFill>
                <a:srgbClr val="FFFFFF"/>
              </a:solidFill>
              <a:ln w="9525" cap="flat">
                <a:solidFill>
                  <a:srgbClr val="7F7F7F"/>
                </a:solidFill>
                <a:prstDash val="solid"/>
                <a:round/>
              </a:ln>
              <a:effectLst/>
            </p:spPr>
            <p:txBody>
              <a:bodyPr wrap="square" lIns="45719" tIns="45719" rIns="45719" bIns="45719" numCol="1" anchor="ctr">
                <a:noAutofit/>
              </a:bodyPr>
              <a:lstStyle/>
              <a:p>
                <a:pPr algn="ctr" eaLnBrk="0" fontAlgn="base" hangingPunct="0">
                  <a:spcBef>
                    <a:spcPct val="0"/>
                  </a:spcBef>
                  <a:spcAft>
                    <a:spcPct val="0"/>
                  </a:spcAft>
                  <a:defRPr sz="1700">
                    <a:solidFill>
                      <a:srgbClr val="FFFFFF"/>
                    </a:solidFill>
                    <a:latin typeface="Calibri"/>
                    <a:ea typeface="Calibri"/>
                    <a:cs typeface="Calibri"/>
                    <a:sym typeface="Calibri"/>
                  </a:defRPr>
                </a:pPr>
                <a:endParaRPr sz="1200">
                  <a:solidFill>
                    <a:srgbClr val="FFFFFF"/>
                  </a:solidFill>
                  <a:latin typeface="Calibri"/>
                  <a:ea typeface="Calibri"/>
                  <a:cs typeface="Arial" panose="020B0604020202020204" pitchFamily="34" charset="0"/>
                  <a:sym typeface="Calibri"/>
                </a:endParaRPr>
              </a:p>
            </p:txBody>
          </p:sp>
          <p:sp>
            <p:nvSpPr>
              <p:cNvPr id="796" name="Shape 171"/>
              <p:cNvSpPr/>
              <p:nvPr/>
            </p:nvSpPr>
            <p:spPr>
              <a:xfrm rot="5400000">
                <a:off x="5540052" y="3762436"/>
                <a:ext cx="1849201" cy="1555597"/>
              </a:xfrm>
              <a:prstGeom prst="roundRect">
                <a:avLst>
                  <a:gd name="adj" fmla="val 16667"/>
                </a:avLst>
              </a:prstGeom>
              <a:solidFill>
                <a:srgbClr val="FFFFFF"/>
              </a:solidFill>
              <a:ln w="9525" cap="flat">
                <a:solidFill>
                  <a:srgbClr val="7F7F7F"/>
                </a:solidFill>
                <a:prstDash val="solid"/>
                <a:round/>
              </a:ln>
              <a:effectLst/>
            </p:spPr>
            <p:txBody>
              <a:bodyPr wrap="square" lIns="45719" tIns="45719" rIns="45719" bIns="45719" numCol="1" anchor="ctr">
                <a:noAutofit/>
              </a:bodyPr>
              <a:lstStyle/>
              <a:p>
                <a:pPr algn="ctr" eaLnBrk="0" fontAlgn="base" hangingPunct="0">
                  <a:spcBef>
                    <a:spcPct val="0"/>
                  </a:spcBef>
                  <a:spcAft>
                    <a:spcPct val="0"/>
                  </a:spcAft>
                  <a:defRPr sz="1700">
                    <a:solidFill>
                      <a:srgbClr val="FFFFFF"/>
                    </a:solidFill>
                    <a:latin typeface="Calibri"/>
                    <a:ea typeface="Calibri"/>
                    <a:cs typeface="Calibri"/>
                    <a:sym typeface="Calibri"/>
                  </a:defRPr>
                </a:pPr>
                <a:endParaRPr sz="1200">
                  <a:solidFill>
                    <a:srgbClr val="FFFFFF"/>
                  </a:solidFill>
                  <a:latin typeface="Calibri"/>
                  <a:ea typeface="Calibri"/>
                  <a:cs typeface="Arial" panose="020B0604020202020204" pitchFamily="34" charset="0"/>
                  <a:sym typeface="Calibri"/>
                </a:endParaRPr>
              </a:p>
            </p:txBody>
          </p:sp>
          <p:sp>
            <p:nvSpPr>
              <p:cNvPr id="797" name="Shape 172"/>
              <p:cNvSpPr/>
              <p:nvPr/>
            </p:nvSpPr>
            <p:spPr>
              <a:xfrm rot="5400000">
                <a:off x="5381153" y="3859325"/>
                <a:ext cx="1758000" cy="1555597"/>
              </a:xfrm>
              <a:prstGeom prst="roundRect">
                <a:avLst>
                  <a:gd name="adj" fmla="val 16667"/>
                </a:avLst>
              </a:prstGeom>
              <a:solidFill>
                <a:srgbClr val="FFFFFF"/>
              </a:solidFill>
              <a:ln w="9525" cap="flat">
                <a:solidFill>
                  <a:srgbClr val="7F7F7F"/>
                </a:solidFill>
                <a:prstDash val="solid"/>
                <a:round/>
              </a:ln>
              <a:effectLst/>
            </p:spPr>
            <p:txBody>
              <a:bodyPr wrap="square" lIns="45719" tIns="45719" rIns="45719" bIns="45719" numCol="1" anchor="ctr">
                <a:noAutofit/>
              </a:bodyPr>
              <a:lstStyle/>
              <a:p>
                <a:pPr algn="ctr" eaLnBrk="0" fontAlgn="base" hangingPunct="0">
                  <a:spcBef>
                    <a:spcPct val="0"/>
                  </a:spcBef>
                  <a:spcAft>
                    <a:spcPct val="0"/>
                  </a:spcAft>
                  <a:defRPr sz="1700">
                    <a:solidFill>
                      <a:srgbClr val="FFFFFF"/>
                    </a:solidFill>
                    <a:latin typeface="Calibri"/>
                    <a:ea typeface="Calibri"/>
                    <a:cs typeface="Calibri"/>
                    <a:sym typeface="Calibri"/>
                  </a:defRPr>
                </a:pPr>
                <a:endParaRPr sz="1200">
                  <a:solidFill>
                    <a:srgbClr val="FFFFFF"/>
                  </a:solidFill>
                  <a:latin typeface="Calibri"/>
                  <a:ea typeface="Calibri"/>
                  <a:cs typeface="Arial" panose="020B0604020202020204" pitchFamily="34" charset="0"/>
                  <a:sym typeface="Calibri"/>
                </a:endParaRPr>
              </a:p>
            </p:txBody>
          </p:sp>
          <p:grpSp>
            <p:nvGrpSpPr>
              <p:cNvPr id="800" name="Shape 173"/>
              <p:cNvGrpSpPr/>
              <p:nvPr/>
            </p:nvGrpSpPr>
            <p:grpSpPr>
              <a:xfrm>
                <a:off x="5634586" y="4997200"/>
                <a:ext cx="1119313" cy="349603"/>
                <a:chOff x="-1" y="-1"/>
                <a:chExt cx="839702" cy="262201"/>
              </a:xfrm>
            </p:grpSpPr>
            <p:sp>
              <p:nvSpPr>
                <p:cNvPr id="798" name="Rectangle"/>
                <p:cNvSpPr/>
                <p:nvPr/>
              </p:nvSpPr>
              <p:spPr>
                <a:xfrm>
                  <a:off x="-1" y="-1"/>
                  <a:ext cx="839702" cy="262201"/>
                </a:xfrm>
                <a:prstGeom prst="rect">
                  <a:avLst/>
                </a:prstGeom>
                <a:solidFill>
                  <a:srgbClr val="D9EAD3"/>
                </a:solidFill>
                <a:ln w="12700" cap="flat">
                  <a:noFill/>
                  <a:miter lim="400000"/>
                </a:ln>
                <a:effectLst/>
              </p:spPr>
              <p:txBody>
                <a:bodyPr wrap="square" lIns="45719" tIns="45719" rIns="45719" bIns="45719" numCol="1" anchor="ctr">
                  <a:noAutofit/>
                </a:bodyPr>
                <a:lstStyle/>
                <a:p>
                  <a:pPr algn="ctr" eaLnBrk="0" fontAlgn="base" hangingPunct="0">
                    <a:spcBef>
                      <a:spcPct val="0"/>
                    </a:spcBef>
                    <a:spcAft>
                      <a:spcPct val="0"/>
                    </a:spcAft>
                  </a:pPr>
                  <a:endParaRPr sz="1200">
                    <a:solidFill>
                      <a:srgbClr val="000000"/>
                    </a:solidFill>
                    <a:cs typeface="Arial" panose="020B0604020202020204" pitchFamily="34" charset="0"/>
                  </a:endParaRPr>
                </a:p>
              </p:txBody>
            </p:sp>
            <p:sp>
              <p:nvSpPr>
                <p:cNvPr id="799" name="svcA"/>
                <p:cNvSpPr txBox="1"/>
                <p:nvPr/>
              </p:nvSpPr>
              <p:spPr>
                <a:xfrm>
                  <a:off x="-1" y="33243"/>
                  <a:ext cx="839702" cy="1957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7774" tIns="37774" rIns="37774" bIns="37774" numCol="1" anchor="ctr">
                  <a:spAutoFit/>
                </a:bodyPr>
                <a:lstStyle>
                  <a:lvl1pPr algn="ctr">
                    <a:defRPr sz="1000">
                      <a:latin typeface="Roboto Medium"/>
                      <a:ea typeface="Roboto Medium"/>
                      <a:cs typeface="Roboto Medium"/>
                      <a:sym typeface="Roboto Medium"/>
                    </a:defRPr>
                  </a:lvl1pPr>
                </a:lstStyle>
                <a:p>
                  <a:pPr eaLnBrk="0" fontAlgn="base" hangingPunct="0">
                    <a:spcBef>
                      <a:spcPct val="0"/>
                    </a:spcBef>
                    <a:spcAft>
                      <a:spcPct val="0"/>
                    </a:spcAft>
                  </a:pPr>
                  <a:r>
                    <a:rPr lang="zh-CN" altLang="en-US" sz="1200" dirty="0" smtClean="0">
                      <a:solidFill>
                        <a:srgbClr val="000000"/>
                      </a:solidFill>
                      <a:latin typeface="Arial" panose="020B0604020202020204" pitchFamily="34" charset="0"/>
                      <a:cs typeface="Arial" panose="020B0604020202020204" pitchFamily="34" charset="0"/>
                    </a:rPr>
                    <a:t>服务</a:t>
                  </a:r>
                  <a:r>
                    <a:rPr sz="1200" dirty="0" smtClean="0">
                      <a:solidFill>
                        <a:srgbClr val="000000"/>
                      </a:solidFill>
                      <a:latin typeface="Arial" panose="020B0604020202020204" pitchFamily="34" charset="0"/>
                      <a:cs typeface="Arial" panose="020B0604020202020204" pitchFamily="34" charset="0"/>
                    </a:rPr>
                    <a:t>A</a:t>
                  </a:r>
                  <a:endParaRPr sz="1200" dirty="0">
                    <a:solidFill>
                      <a:srgbClr val="000000"/>
                    </a:solidFill>
                    <a:latin typeface="Arial" panose="020B0604020202020204" pitchFamily="34" charset="0"/>
                    <a:cs typeface="Arial" panose="020B0604020202020204" pitchFamily="34" charset="0"/>
                  </a:endParaRPr>
                </a:p>
              </p:txBody>
            </p:sp>
          </p:grpSp>
          <p:grpSp>
            <p:nvGrpSpPr>
              <p:cNvPr id="803" name="Shape 174"/>
              <p:cNvGrpSpPr/>
              <p:nvPr/>
            </p:nvGrpSpPr>
            <p:grpSpPr>
              <a:xfrm>
                <a:off x="5644601" y="4144807"/>
                <a:ext cx="1099318" cy="360803"/>
                <a:chOff x="-1" y="-1"/>
                <a:chExt cx="824702" cy="270601"/>
              </a:xfrm>
            </p:grpSpPr>
            <p:sp>
              <p:nvSpPr>
                <p:cNvPr id="801" name="Rectangle"/>
                <p:cNvSpPr/>
                <p:nvPr/>
              </p:nvSpPr>
              <p:spPr>
                <a:xfrm>
                  <a:off x="-1" y="-1"/>
                  <a:ext cx="824702" cy="270601"/>
                </a:xfrm>
                <a:prstGeom prst="rect">
                  <a:avLst/>
                </a:prstGeom>
                <a:solidFill>
                  <a:srgbClr val="CFE2F3"/>
                </a:solidFill>
                <a:ln w="12700" cap="flat">
                  <a:noFill/>
                  <a:miter lim="400000"/>
                </a:ln>
                <a:effectLst/>
              </p:spPr>
              <p:txBody>
                <a:bodyPr wrap="square" lIns="45719" tIns="45719" rIns="45719" bIns="45719" numCol="1" anchor="ctr">
                  <a:noAutofit/>
                </a:bodyPr>
                <a:lstStyle/>
                <a:p>
                  <a:pPr algn="ctr" eaLnBrk="0" fontAlgn="base" hangingPunct="0">
                    <a:spcBef>
                      <a:spcPct val="0"/>
                    </a:spcBef>
                    <a:spcAft>
                      <a:spcPct val="0"/>
                    </a:spcAft>
                  </a:pPr>
                  <a:endParaRPr sz="1200">
                    <a:solidFill>
                      <a:srgbClr val="000000"/>
                    </a:solidFill>
                    <a:cs typeface="Arial" panose="020B0604020202020204" pitchFamily="34" charset="0"/>
                  </a:endParaRPr>
                </a:p>
              </p:txBody>
            </p:sp>
            <p:sp>
              <p:nvSpPr>
                <p:cNvPr id="802" name="Envoy"/>
                <p:cNvSpPr txBox="1"/>
                <p:nvPr/>
              </p:nvSpPr>
              <p:spPr>
                <a:xfrm>
                  <a:off x="-1" y="37443"/>
                  <a:ext cx="824702" cy="1957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7774" tIns="37774" rIns="37774" bIns="37774" numCol="1" anchor="ctr">
                  <a:spAutoFit/>
                </a:bodyPr>
                <a:lstStyle>
                  <a:lvl1pPr algn="ctr">
                    <a:defRPr sz="1000">
                      <a:latin typeface="Roboto Medium"/>
                      <a:ea typeface="Roboto Medium"/>
                      <a:cs typeface="Roboto Medium"/>
                      <a:sym typeface="Roboto Medium"/>
                    </a:defRPr>
                  </a:lvl1pPr>
                </a:lstStyle>
                <a:p>
                  <a:pPr eaLnBrk="0" fontAlgn="base" hangingPunct="0">
                    <a:spcBef>
                      <a:spcPct val="0"/>
                    </a:spcBef>
                    <a:spcAft>
                      <a:spcPct val="0"/>
                    </a:spcAft>
                  </a:pPr>
                  <a:r>
                    <a:rPr lang="zh-CN" altLang="en-US" sz="1200" dirty="0" smtClean="0">
                      <a:solidFill>
                        <a:srgbClr val="000000"/>
                      </a:solidFill>
                      <a:latin typeface="Arial" panose="020B0604020202020204" pitchFamily="34" charset="0"/>
                      <a:cs typeface="Arial" panose="020B0604020202020204" pitchFamily="34" charset="0"/>
                    </a:rPr>
                    <a:t>智能代理</a:t>
                  </a:r>
                  <a:endParaRPr sz="1200" dirty="0">
                    <a:solidFill>
                      <a:srgbClr val="000000"/>
                    </a:solidFill>
                    <a:latin typeface="Arial" panose="020B0604020202020204" pitchFamily="34" charset="0"/>
                    <a:cs typeface="Arial" panose="020B0604020202020204" pitchFamily="34" charset="0"/>
                  </a:endParaRPr>
                </a:p>
              </p:txBody>
            </p:sp>
          </p:grpSp>
          <p:sp>
            <p:nvSpPr>
              <p:cNvPr id="804" name="Shape 175"/>
              <p:cNvSpPr/>
              <p:nvPr/>
            </p:nvSpPr>
            <p:spPr>
              <a:xfrm>
                <a:off x="6194258" y="4505608"/>
                <a:ext cx="1" cy="491600"/>
              </a:xfrm>
              <a:prstGeom prst="line">
                <a:avLst/>
              </a:prstGeom>
              <a:noFill/>
              <a:ln w="9525" cap="flat">
                <a:solidFill>
                  <a:srgbClr val="4F81BD"/>
                </a:solidFill>
                <a:prstDash val="solid"/>
                <a:round/>
                <a:headEnd type="stealth" w="med" len="med"/>
                <a:tailEnd type="stealth" w="med" len="med"/>
              </a:ln>
              <a:effectLst/>
            </p:spPr>
            <p:txBody>
              <a:bodyPr wrap="square" lIns="45719" tIns="45719" rIns="45719" bIns="45719" numCol="1" anchor="t">
                <a:noAutofit/>
              </a:bodyPr>
              <a:lstStyle/>
              <a:p>
                <a:pPr eaLnBrk="0" fontAlgn="base" hangingPunct="0">
                  <a:spcBef>
                    <a:spcPct val="0"/>
                  </a:spcBef>
                  <a:spcAft>
                    <a:spcPct val="0"/>
                  </a:spcAft>
                </a:pPr>
                <a:endParaRPr sz="1200">
                  <a:solidFill>
                    <a:srgbClr val="000000"/>
                  </a:solidFill>
                  <a:cs typeface="Arial" panose="020B0604020202020204" pitchFamily="34" charset="0"/>
                </a:endParaRPr>
              </a:p>
            </p:txBody>
          </p:sp>
          <p:sp>
            <p:nvSpPr>
              <p:cNvPr id="805" name="Shape 176"/>
              <p:cNvSpPr txBox="1"/>
              <p:nvPr/>
            </p:nvSpPr>
            <p:spPr>
              <a:xfrm>
                <a:off x="5496264" y="3745141"/>
                <a:ext cx="609443" cy="26095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7774" tIns="37774" rIns="37774" bIns="37774" numCol="1" anchor="t">
                <a:spAutoFit/>
              </a:bodyPr>
              <a:lstStyle>
                <a:lvl1pPr>
                  <a:defRPr sz="1000"/>
                </a:lvl1pPr>
              </a:lstStyle>
              <a:p>
                <a:pPr eaLnBrk="0" fontAlgn="base" hangingPunct="0">
                  <a:spcBef>
                    <a:spcPct val="0"/>
                  </a:spcBef>
                  <a:spcAft>
                    <a:spcPct val="0"/>
                  </a:spcAft>
                </a:pPr>
                <a:r>
                  <a:rPr sz="1200">
                    <a:solidFill>
                      <a:srgbClr val="000000"/>
                    </a:solidFill>
                    <a:cs typeface="Arial" panose="020B0604020202020204" pitchFamily="34" charset="0"/>
                  </a:rPr>
                  <a:t>Pod</a:t>
                </a:r>
              </a:p>
            </p:txBody>
          </p:sp>
          <p:sp>
            <p:nvSpPr>
              <p:cNvPr id="806" name="Shape 177"/>
              <p:cNvSpPr/>
              <p:nvPr/>
            </p:nvSpPr>
            <p:spPr>
              <a:xfrm flipV="1">
                <a:off x="3652721" y="4325208"/>
                <a:ext cx="1991882" cy="23601"/>
              </a:xfrm>
              <a:prstGeom prst="line">
                <a:avLst/>
              </a:prstGeom>
              <a:noFill/>
              <a:ln w="9525" cap="flat">
                <a:solidFill>
                  <a:srgbClr val="4F81BD"/>
                </a:solidFill>
                <a:prstDash val="solid"/>
                <a:round/>
                <a:tailEnd type="stealth" w="med" len="med"/>
              </a:ln>
              <a:effectLst/>
            </p:spPr>
            <p:txBody>
              <a:bodyPr wrap="square" lIns="45719" tIns="45719" rIns="45719" bIns="45719" numCol="1" anchor="t">
                <a:noAutofit/>
              </a:bodyPr>
              <a:lstStyle/>
              <a:p>
                <a:pPr eaLnBrk="0" fontAlgn="base" hangingPunct="0">
                  <a:spcBef>
                    <a:spcPct val="0"/>
                  </a:spcBef>
                  <a:spcAft>
                    <a:spcPct val="0"/>
                  </a:spcAft>
                </a:pPr>
                <a:endParaRPr sz="1200">
                  <a:solidFill>
                    <a:srgbClr val="000000"/>
                  </a:solidFill>
                  <a:cs typeface="Arial" panose="020B0604020202020204" pitchFamily="34" charset="0"/>
                </a:endParaRPr>
              </a:p>
            </p:txBody>
          </p:sp>
          <p:sp>
            <p:nvSpPr>
              <p:cNvPr id="807" name="Shape 178"/>
              <p:cNvSpPr txBox="1"/>
              <p:nvPr/>
            </p:nvSpPr>
            <p:spPr>
              <a:xfrm>
                <a:off x="5887449" y="5649967"/>
                <a:ext cx="1150503" cy="26095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7774" tIns="37774" rIns="37774" bIns="37774" numCol="1" anchor="t">
                <a:spAutoFit/>
              </a:bodyPr>
              <a:lstStyle>
                <a:lvl1pPr>
                  <a:defRPr sz="1000">
                    <a:latin typeface="Roboto Medium"/>
                    <a:ea typeface="Roboto Medium"/>
                    <a:cs typeface="Roboto Medium"/>
                    <a:sym typeface="Roboto Medium"/>
                  </a:defRPr>
                </a:lvl1pPr>
              </a:lstStyle>
              <a:p>
                <a:pPr eaLnBrk="0" fontAlgn="base" hangingPunct="0">
                  <a:spcBef>
                    <a:spcPct val="0"/>
                  </a:spcBef>
                  <a:spcAft>
                    <a:spcPct val="0"/>
                  </a:spcAft>
                </a:pPr>
                <a:r>
                  <a:rPr lang="zh-CN" altLang="en-US" sz="1200" dirty="0">
                    <a:solidFill>
                      <a:srgbClr val="000000"/>
                    </a:solidFill>
                    <a:latin typeface="Arial" panose="020B0604020202020204" pitchFamily="34" charset="0"/>
                    <a:cs typeface="Arial" panose="020B0604020202020204" pitchFamily="34" charset="0"/>
                  </a:rPr>
                  <a:t>服务</a:t>
                </a:r>
                <a:r>
                  <a:rPr lang="en-US" altLang="zh-CN" sz="1200" dirty="0">
                    <a:solidFill>
                      <a:srgbClr val="000000"/>
                    </a:solidFill>
                    <a:latin typeface="Arial" panose="020B0604020202020204" pitchFamily="34" charset="0"/>
                    <a:cs typeface="Arial" panose="020B0604020202020204" pitchFamily="34" charset="0"/>
                  </a:rPr>
                  <a:t>A</a:t>
                </a:r>
                <a:endParaRPr lang="zh-CN" altLang="en-US" sz="1200" dirty="0">
                  <a:solidFill>
                    <a:srgbClr val="000000"/>
                  </a:solidFill>
                  <a:latin typeface="Arial" panose="020B0604020202020204" pitchFamily="34" charset="0"/>
                  <a:cs typeface="Arial" panose="020B0604020202020204" pitchFamily="34" charset="0"/>
                </a:endParaRPr>
              </a:p>
            </p:txBody>
          </p:sp>
          <p:sp>
            <p:nvSpPr>
              <p:cNvPr id="808" name="Shape 179"/>
              <p:cNvSpPr/>
              <p:nvPr/>
            </p:nvSpPr>
            <p:spPr>
              <a:xfrm rot="5400000">
                <a:off x="9475153" y="3397034"/>
                <a:ext cx="2334402" cy="2250216"/>
              </a:xfrm>
              <a:prstGeom prst="roundRect">
                <a:avLst>
                  <a:gd name="adj" fmla="val 16667"/>
                </a:avLst>
              </a:prstGeom>
              <a:solidFill>
                <a:srgbClr val="BFBFBF"/>
              </a:solidFill>
              <a:ln w="12700" cap="flat">
                <a:noFill/>
                <a:miter lim="400000"/>
              </a:ln>
              <a:effectLst/>
            </p:spPr>
            <p:txBody>
              <a:bodyPr wrap="square" lIns="45719" tIns="45719" rIns="45719" bIns="45719" numCol="1" anchor="ctr">
                <a:noAutofit/>
              </a:bodyPr>
              <a:lstStyle/>
              <a:p>
                <a:pPr algn="ctr" eaLnBrk="0" fontAlgn="base" hangingPunct="0">
                  <a:spcBef>
                    <a:spcPct val="0"/>
                  </a:spcBef>
                  <a:spcAft>
                    <a:spcPct val="0"/>
                  </a:spcAft>
                  <a:defRPr sz="1700">
                    <a:solidFill>
                      <a:srgbClr val="FFFFFF"/>
                    </a:solidFill>
                    <a:latin typeface="Calibri"/>
                    <a:ea typeface="Calibri"/>
                    <a:cs typeface="Calibri"/>
                    <a:sym typeface="Calibri"/>
                  </a:defRPr>
                </a:pPr>
                <a:endParaRPr sz="1200">
                  <a:solidFill>
                    <a:srgbClr val="FFFFFF"/>
                  </a:solidFill>
                  <a:latin typeface="Calibri"/>
                  <a:ea typeface="Calibri"/>
                  <a:cs typeface="Arial" panose="020B0604020202020204" pitchFamily="34" charset="0"/>
                  <a:sym typeface="Calibri"/>
                </a:endParaRPr>
              </a:p>
            </p:txBody>
          </p:sp>
          <p:sp>
            <p:nvSpPr>
              <p:cNvPr id="809" name="Shape 180"/>
              <p:cNvSpPr/>
              <p:nvPr/>
            </p:nvSpPr>
            <p:spPr>
              <a:xfrm rot="5400000">
                <a:off x="9522225" y="3643001"/>
                <a:ext cx="1921601" cy="1555597"/>
              </a:xfrm>
              <a:prstGeom prst="roundRect">
                <a:avLst>
                  <a:gd name="adj" fmla="val 16667"/>
                </a:avLst>
              </a:prstGeom>
              <a:solidFill>
                <a:srgbClr val="FFFFFF"/>
              </a:solidFill>
              <a:ln w="9525" cap="flat">
                <a:solidFill>
                  <a:srgbClr val="7F7F7F"/>
                </a:solidFill>
                <a:prstDash val="solid"/>
                <a:round/>
              </a:ln>
              <a:effectLst/>
            </p:spPr>
            <p:txBody>
              <a:bodyPr wrap="square" lIns="45719" tIns="45719" rIns="45719" bIns="45719" numCol="1" anchor="ctr">
                <a:noAutofit/>
              </a:bodyPr>
              <a:lstStyle/>
              <a:p>
                <a:pPr algn="ctr" eaLnBrk="0" fontAlgn="base" hangingPunct="0">
                  <a:spcBef>
                    <a:spcPct val="0"/>
                  </a:spcBef>
                  <a:spcAft>
                    <a:spcPct val="0"/>
                  </a:spcAft>
                  <a:defRPr sz="1700">
                    <a:solidFill>
                      <a:srgbClr val="FFFFFF"/>
                    </a:solidFill>
                    <a:latin typeface="Calibri"/>
                    <a:ea typeface="Calibri"/>
                    <a:cs typeface="Calibri"/>
                    <a:sym typeface="Calibri"/>
                  </a:defRPr>
                </a:pPr>
                <a:endParaRPr sz="1200">
                  <a:solidFill>
                    <a:srgbClr val="FFFFFF"/>
                  </a:solidFill>
                  <a:latin typeface="Calibri"/>
                  <a:ea typeface="Calibri"/>
                  <a:cs typeface="Arial" panose="020B0604020202020204" pitchFamily="34" charset="0"/>
                  <a:sym typeface="Calibri"/>
                </a:endParaRPr>
              </a:p>
            </p:txBody>
          </p:sp>
          <p:sp>
            <p:nvSpPr>
              <p:cNvPr id="810" name="Shape 181"/>
              <p:cNvSpPr/>
              <p:nvPr/>
            </p:nvSpPr>
            <p:spPr>
              <a:xfrm rot="5400000">
                <a:off x="9770082" y="3755957"/>
                <a:ext cx="1861999" cy="1555597"/>
              </a:xfrm>
              <a:prstGeom prst="roundRect">
                <a:avLst>
                  <a:gd name="adj" fmla="val 16667"/>
                </a:avLst>
              </a:prstGeom>
              <a:solidFill>
                <a:srgbClr val="FFFFFF"/>
              </a:solidFill>
              <a:ln w="9525" cap="flat">
                <a:solidFill>
                  <a:srgbClr val="7F7F7F"/>
                </a:solidFill>
                <a:prstDash val="solid"/>
                <a:round/>
              </a:ln>
              <a:effectLst/>
            </p:spPr>
            <p:txBody>
              <a:bodyPr wrap="square" lIns="45719" tIns="45719" rIns="45719" bIns="45719" numCol="1" anchor="ctr">
                <a:noAutofit/>
              </a:bodyPr>
              <a:lstStyle/>
              <a:p>
                <a:pPr algn="ctr" eaLnBrk="0" fontAlgn="base" hangingPunct="0">
                  <a:spcBef>
                    <a:spcPct val="0"/>
                  </a:spcBef>
                  <a:spcAft>
                    <a:spcPct val="0"/>
                  </a:spcAft>
                  <a:defRPr sz="1700">
                    <a:solidFill>
                      <a:srgbClr val="FFFFFF"/>
                    </a:solidFill>
                    <a:latin typeface="Calibri"/>
                    <a:ea typeface="Calibri"/>
                    <a:cs typeface="Calibri"/>
                    <a:sym typeface="Calibri"/>
                  </a:defRPr>
                </a:pPr>
                <a:endParaRPr sz="1200">
                  <a:solidFill>
                    <a:srgbClr val="FFFFFF"/>
                  </a:solidFill>
                  <a:latin typeface="Calibri"/>
                  <a:ea typeface="Calibri"/>
                  <a:cs typeface="Arial" panose="020B0604020202020204" pitchFamily="34" charset="0"/>
                  <a:sym typeface="Calibri"/>
                </a:endParaRPr>
              </a:p>
            </p:txBody>
          </p:sp>
          <p:sp>
            <p:nvSpPr>
              <p:cNvPr id="811" name="Shape 182"/>
              <p:cNvSpPr/>
              <p:nvPr/>
            </p:nvSpPr>
            <p:spPr>
              <a:xfrm rot="5400000">
                <a:off x="10028663" y="3841184"/>
                <a:ext cx="1726000" cy="1555597"/>
              </a:xfrm>
              <a:prstGeom prst="roundRect">
                <a:avLst>
                  <a:gd name="adj" fmla="val 16667"/>
                </a:avLst>
              </a:prstGeom>
              <a:solidFill>
                <a:srgbClr val="FFFFFF"/>
              </a:solidFill>
              <a:ln w="9525" cap="flat">
                <a:solidFill>
                  <a:srgbClr val="7F7F7F"/>
                </a:solidFill>
                <a:prstDash val="solid"/>
                <a:round/>
              </a:ln>
              <a:effectLst/>
            </p:spPr>
            <p:txBody>
              <a:bodyPr wrap="square" lIns="45719" tIns="45719" rIns="45719" bIns="45719" numCol="1" anchor="ctr">
                <a:noAutofit/>
              </a:bodyPr>
              <a:lstStyle/>
              <a:p>
                <a:pPr algn="ctr" eaLnBrk="0" fontAlgn="base" hangingPunct="0">
                  <a:spcBef>
                    <a:spcPct val="0"/>
                  </a:spcBef>
                  <a:spcAft>
                    <a:spcPct val="0"/>
                  </a:spcAft>
                  <a:defRPr sz="1700">
                    <a:solidFill>
                      <a:srgbClr val="FFFFFF"/>
                    </a:solidFill>
                    <a:latin typeface="Calibri"/>
                    <a:ea typeface="Calibri"/>
                    <a:cs typeface="Calibri"/>
                    <a:sym typeface="Calibri"/>
                  </a:defRPr>
                </a:pPr>
                <a:endParaRPr sz="1200">
                  <a:solidFill>
                    <a:srgbClr val="FFFFFF"/>
                  </a:solidFill>
                  <a:latin typeface="Calibri"/>
                  <a:ea typeface="Calibri"/>
                  <a:cs typeface="Arial" panose="020B0604020202020204" pitchFamily="34" charset="0"/>
                  <a:sym typeface="Calibri"/>
                </a:endParaRPr>
              </a:p>
            </p:txBody>
          </p:sp>
          <p:grpSp>
            <p:nvGrpSpPr>
              <p:cNvPr id="814" name="Shape 183"/>
              <p:cNvGrpSpPr/>
              <p:nvPr/>
            </p:nvGrpSpPr>
            <p:grpSpPr>
              <a:xfrm>
                <a:off x="10362205" y="4997207"/>
                <a:ext cx="1119313" cy="349603"/>
                <a:chOff x="-1" y="-1"/>
                <a:chExt cx="839702" cy="262201"/>
              </a:xfrm>
            </p:grpSpPr>
            <p:sp>
              <p:nvSpPr>
                <p:cNvPr id="812" name="Rectangle"/>
                <p:cNvSpPr/>
                <p:nvPr/>
              </p:nvSpPr>
              <p:spPr>
                <a:xfrm>
                  <a:off x="-1" y="-1"/>
                  <a:ext cx="839702" cy="262201"/>
                </a:xfrm>
                <a:prstGeom prst="rect">
                  <a:avLst/>
                </a:prstGeom>
                <a:solidFill>
                  <a:srgbClr val="D9EAD3"/>
                </a:solidFill>
                <a:ln w="12700" cap="flat">
                  <a:noFill/>
                  <a:miter lim="400000"/>
                </a:ln>
                <a:effectLst/>
              </p:spPr>
              <p:txBody>
                <a:bodyPr wrap="square" lIns="45719" tIns="45719" rIns="45719" bIns="45719" numCol="1" anchor="ctr">
                  <a:noAutofit/>
                </a:bodyPr>
                <a:lstStyle/>
                <a:p>
                  <a:pPr algn="ctr" eaLnBrk="0" fontAlgn="base" hangingPunct="0">
                    <a:spcBef>
                      <a:spcPct val="0"/>
                    </a:spcBef>
                    <a:spcAft>
                      <a:spcPct val="0"/>
                    </a:spcAft>
                  </a:pPr>
                  <a:endParaRPr sz="1200">
                    <a:solidFill>
                      <a:srgbClr val="000000"/>
                    </a:solidFill>
                    <a:cs typeface="Arial" panose="020B0604020202020204" pitchFamily="34" charset="0"/>
                  </a:endParaRPr>
                </a:p>
              </p:txBody>
            </p:sp>
            <p:sp>
              <p:nvSpPr>
                <p:cNvPr id="813" name="svcB"/>
                <p:cNvSpPr txBox="1"/>
                <p:nvPr/>
              </p:nvSpPr>
              <p:spPr>
                <a:xfrm>
                  <a:off x="-1" y="33243"/>
                  <a:ext cx="839702" cy="1957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7774" tIns="37774" rIns="37774" bIns="37774" numCol="1" anchor="ctr">
                  <a:spAutoFit/>
                </a:bodyPr>
                <a:lstStyle>
                  <a:lvl1pPr algn="ctr">
                    <a:defRPr sz="1000">
                      <a:latin typeface="Roboto Medium"/>
                      <a:ea typeface="Roboto Medium"/>
                      <a:cs typeface="Roboto Medium"/>
                      <a:sym typeface="Roboto Medium"/>
                    </a:defRPr>
                  </a:lvl1pPr>
                </a:lstStyle>
                <a:p>
                  <a:pPr eaLnBrk="0" fontAlgn="base" hangingPunct="0">
                    <a:spcBef>
                      <a:spcPct val="0"/>
                    </a:spcBef>
                    <a:spcAft>
                      <a:spcPct val="0"/>
                    </a:spcAft>
                  </a:pPr>
                  <a:r>
                    <a:rPr lang="zh-CN" altLang="en-US" sz="1200" dirty="0" smtClean="0">
                      <a:solidFill>
                        <a:srgbClr val="000000"/>
                      </a:solidFill>
                      <a:latin typeface="Arial" panose="020B0604020202020204" pitchFamily="34" charset="0"/>
                      <a:cs typeface="Arial" panose="020B0604020202020204" pitchFamily="34" charset="0"/>
                    </a:rPr>
                    <a:t>服务</a:t>
                  </a:r>
                  <a:r>
                    <a:rPr sz="1200" dirty="0" smtClean="0">
                      <a:solidFill>
                        <a:srgbClr val="000000"/>
                      </a:solidFill>
                      <a:latin typeface="Arial" panose="020B0604020202020204" pitchFamily="34" charset="0"/>
                      <a:cs typeface="Arial" panose="020B0604020202020204" pitchFamily="34" charset="0"/>
                    </a:rPr>
                    <a:t>B</a:t>
                  </a:r>
                  <a:endParaRPr sz="1200" dirty="0">
                    <a:solidFill>
                      <a:srgbClr val="000000"/>
                    </a:solidFill>
                    <a:latin typeface="Arial" panose="020B0604020202020204" pitchFamily="34" charset="0"/>
                    <a:cs typeface="Arial" panose="020B0604020202020204" pitchFamily="34" charset="0"/>
                  </a:endParaRPr>
                </a:p>
              </p:txBody>
            </p:sp>
          </p:grpSp>
          <p:grpSp>
            <p:nvGrpSpPr>
              <p:cNvPr id="817" name="Shape 184"/>
              <p:cNvGrpSpPr/>
              <p:nvPr/>
            </p:nvGrpSpPr>
            <p:grpSpPr>
              <a:xfrm>
                <a:off x="10359899" y="4144793"/>
                <a:ext cx="1099318" cy="360801"/>
                <a:chOff x="-1" y="0"/>
                <a:chExt cx="824702" cy="270599"/>
              </a:xfrm>
            </p:grpSpPr>
            <p:sp>
              <p:nvSpPr>
                <p:cNvPr id="815" name="Rectangle"/>
                <p:cNvSpPr/>
                <p:nvPr/>
              </p:nvSpPr>
              <p:spPr>
                <a:xfrm>
                  <a:off x="-1" y="0"/>
                  <a:ext cx="824702" cy="270599"/>
                </a:xfrm>
                <a:prstGeom prst="rect">
                  <a:avLst/>
                </a:prstGeom>
                <a:solidFill>
                  <a:srgbClr val="CFE2F3"/>
                </a:solidFill>
                <a:ln w="12700" cap="flat">
                  <a:noFill/>
                  <a:miter lim="400000"/>
                </a:ln>
                <a:effectLst/>
              </p:spPr>
              <p:txBody>
                <a:bodyPr wrap="square" lIns="45719" tIns="45719" rIns="45719" bIns="45719" numCol="1" anchor="ctr">
                  <a:noAutofit/>
                </a:bodyPr>
                <a:lstStyle/>
                <a:p>
                  <a:pPr algn="ctr" eaLnBrk="0" fontAlgn="base" hangingPunct="0">
                    <a:spcBef>
                      <a:spcPct val="0"/>
                    </a:spcBef>
                    <a:spcAft>
                      <a:spcPct val="0"/>
                    </a:spcAft>
                  </a:pPr>
                  <a:endParaRPr sz="1200">
                    <a:solidFill>
                      <a:srgbClr val="000000"/>
                    </a:solidFill>
                    <a:cs typeface="Arial" panose="020B0604020202020204" pitchFamily="34" charset="0"/>
                  </a:endParaRPr>
                </a:p>
              </p:txBody>
            </p:sp>
            <p:sp>
              <p:nvSpPr>
                <p:cNvPr id="816" name="Envoy"/>
                <p:cNvSpPr txBox="1"/>
                <p:nvPr/>
              </p:nvSpPr>
              <p:spPr>
                <a:xfrm>
                  <a:off x="-1" y="37442"/>
                  <a:ext cx="824702" cy="1957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7774" tIns="37774" rIns="37774" bIns="37774" numCol="1" anchor="ctr">
                  <a:spAutoFit/>
                </a:bodyPr>
                <a:lstStyle>
                  <a:lvl1pPr algn="ctr">
                    <a:defRPr sz="1000">
                      <a:latin typeface="Roboto Medium"/>
                      <a:ea typeface="Roboto Medium"/>
                      <a:cs typeface="Roboto Medium"/>
                      <a:sym typeface="Roboto Medium"/>
                    </a:defRPr>
                  </a:lvl1pPr>
                </a:lstStyle>
                <a:p>
                  <a:pPr eaLnBrk="0" fontAlgn="base" hangingPunct="0">
                    <a:spcBef>
                      <a:spcPct val="0"/>
                    </a:spcBef>
                    <a:spcAft>
                      <a:spcPct val="0"/>
                    </a:spcAft>
                  </a:pPr>
                  <a:r>
                    <a:rPr lang="zh-CN" altLang="en-US" sz="1200" dirty="0">
                      <a:solidFill>
                        <a:srgbClr val="000000"/>
                      </a:solidFill>
                      <a:latin typeface="Arial" panose="020B0604020202020204" pitchFamily="34" charset="0"/>
                      <a:cs typeface="Arial" panose="020B0604020202020204" pitchFamily="34" charset="0"/>
                    </a:rPr>
                    <a:t>智能</a:t>
                  </a:r>
                  <a:r>
                    <a:rPr lang="zh-CN" altLang="en-US" sz="1200" dirty="0" smtClean="0">
                      <a:solidFill>
                        <a:srgbClr val="000000"/>
                      </a:solidFill>
                      <a:latin typeface="Arial" panose="020B0604020202020204" pitchFamily="34" charset="0"/>
                      <a:cs typeface="Arial" panose="020B0604020202020204" pitchFamily="34" charset="0"/>
                    </a:rPr>
                    <a:t>代理</a:t>
                  </a:r>
                  <a:endParaRPr lang="zh-CN" altLang="en-US" sz="1200" dirty="0">
                    <a:solidFill>
                      <a:srgbClr val="000000"/>
                    </a:solidFill>
                    <a:latin typeface="Arial" panose="020B0604020202020204" pitchFamily="34" charset="0"/>
                    <a:cs typeface="Arial" panose="020B0604020202020204" pitchFamily="34" charset="0"/>
                  </a:endParaRPr>
                </a:p>
              </p:txBody>
            </p:sp>
          </p:grpSp>
          <p:sp>
            <p:nvSpPr>
              <p:cNvPr id="818" name="Shape 185"/>
              <p:cNvSpPr/>
              <p:nvPr/>
            </p:nvSpPr>
            <p:spPr>
              <a:xfrm>
                <a:off x="10909557" y="4505593"/>
                <a:ext cx="7599" cy="460000"/>
              </a:xfrm>
              <a:prstGeom prst="line">
                <a:avLst/>
              </a:prstGeom>
              <a:noFill/>
              <a:ln w="9525" cap="flat">
                <a:solidFill>
                  <a:srgbClr val="4F81BD"/>
                </a:solidFill>
                <a:prstDash val="solid"/>
                <a:round/>
                <a:headEnd type="stealth" w="med" len="med"/>
                <a:tailEnd type="stealth" w="med" len="med"/>
              </a:ln>
              <a:effectLst/>
            </p:spPr>
            <p:txBody>
              <a:bodyPr wrap="square" lIns="45719" tIns="45719" rIns="45719" bIns="45719" numCol="1" anchor="t">
                <a:noAutofit/>
              </a:bodyPr>
              <a:lstStyle/>
              <a:p>
                <a:pPr eaLnBrk="0" fontAlgn="base" hangingPunct="0">
                  <a:spcBef>
                    <a:spcPct val="0"/>
                  </a:spcBef>
                  <a:spcAft>
                    <a:spcPct val="0"/>
                  </a:spcAft>
                </a:pPr>
                <a:endParaRPr sz="1200">
                  <a:solidFill>
                    <a:srgbClr val="000000"/>
                  </a:solidFill>
                  <a:cs typeface="Arial" panose="020B0604020202020204" pitchFamily="34" charset="0"/>
                </a:endParaRPr>
              </a:p>
            </p:txBody>
          </p:sp>
          <p:sp>
            <p:nvSpPr>
              <p:cNvPr id="819" name="Shape 186"/>
              <p:cNvSpPr/>
              <p:nvPr/>
            </p:nvSpPr>
            <p:spPr>
              <a:xfrm flipV="1">
                <a:off x="6770788" y="4324783"/>
                <a:ext cx="3562275" cy="400"/>
              </a:xfrm>
              <a:prstGeom prst="line">
                <a:avLst/>
              </a:prstGeom>
              <a:noFill/>
              <a:ln w="9525" cap="flat">
                <a:solidFill>
                  <a:srgbClr val="4F81BD"/>
                </a:solidFill>
                <a:prstDash val="solid"/>
                <a:round/>
                <a:tailEnd type="stealth" w="med" len="med"/>
              </a:ln>
              <a:effectLst/>
            </p:spPr>
            <p:txBody>
              <a:bodyPr wrap="square" lIns="45719" tIns="45719" rIns="45719" bIns="45719" numCol="1" anchor="t">
                <a:noAutofit/>
              </a:bodyPr>
              <a:lstStyle/>
              <a:p>
                <a:pPr eaLnBrk="0" fontAlgn="base" hangingPunct="0">
                  <a:spcBef>
                    <a:spcPct val="0"/>
                  </a:spcBef>
                  <a:spcAft>
                    <a:spcPct val="0"/>
                  </a:spcAft>
                </a:pPr>
                <a:endParaRPr sz="1200">
                  <a:solidFill>
                    <a:srgbClr val="000000"/>
                  </a:solidFill>
                  <a:cs typeface="Arial" panose="020B0604020202020204" pitchFamily="34" charset="0"/>
                </a:endParaRPr>
              </a:p>
            </p:txBody>
          </p:sp>
          <p:sp>
            <p:nvSpPr>
              <p:cNvPr id="820" name="Shape 187"/>
              <p:cNvSpPr txBox="1"/>
              <p:nvPr/>
            </p:nvSpPr>
            <p:spPr>
              <a:xfrm>
                <a:off x="10473466" y="5676206"/>
                <a:ext cx="1142904" cy="26095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7774" tIns="37774" rIns="37774" bIns="37774" numCol="1" anchor="t">
                <a:spAutoFit/>
              </a:bodyPr>
              <a:lstStyle>
                <a:lvl1pPr>
                  <a:defRPr sz="1000">
                    <a:latin typeface="Roboto Medium"/>
                    <a:ea typeface="Roboto Medium"/>
                    <a:cs typeface="Roboto Medium"/>
                    <a:sym typeface="Roboto Medium"/>
                  </a:defRPr>
                </a:lvl1pPr>
              </a:lstStyle>
              <a:p>
                <a:pPr eaLnBrk="0" fontAlgn="base" hangingPunct="0">
                  <a:spcBef>
                    <a:spcPct val="0"/>
                  </a:spcBef>
                  <a:spcAft>
                    <a:spcPct val="0"/>
                  </a:spcAft>
                </a:pPr>
                <a:r>
                  <a:rPr lang="zh-CN" altLang="en-US" sz="1200" smtClean="0">
                    <a:solidFill>
                      <a:srgbClr val="000000"/>
                    </a:solidFill>
                    <a:latin typeface="Arial" panose="020B0604020202020204" pitchFamily="34" charset="0"/>
                    <a:cs typeface="Arial" panose="020B0604020202020204" pitchFamily="34" charset="0"/>
                  </a:rPr>
                  <a:t>服务</a:t>
                </a:r>
                <a:r>
                  <a:rPr sz="1200" dirty="0" smtClean="0">
                    <a:solidFill>
                      <a:srgbClr val="000000"/>
                    </a:solidFill>
                    <a:latin typeface="Arial" panose="020B0604020202020204" pitchFamily="34" charset="0"/>
                    <a:cs typeface="Arial" panose="020B0604020202020204" pitchFamily="34" charset="0"/>
                  </a:rPr>
                  <a:t>B</a:t>
                </a:r>
                <a:endParaRPr sz="1200" dirty="0">
                  <a:solidFill>
                    <a:srgbClr val="000000"/>
                  </a:solidFill>
                  <a:latin typeface="Arial" panose="020B0604020202020204" pitchFamily="34" charset="0"/>
                  <a:cs typeface="Arial" panose="020B0604020202020204" pitchFamily="34" charset="0"/>
                </a:endParaRPr>
              </a:p>
            </p:txBody>
          </p:sp>
          <p:sp>
            <p:nvSpPr>
              <p:cNvPr id="821" name="Shape 188"/>
              <p:cNvSpPr/>
              <p:nvPr/>
            </p:nvSpPr>
            <p:spPr>
              <a:xfrm rot="5400000">
                <a:off x="7962954" y="-128337"/>
                <a:ext cx="742001" cy="4518427"/>
              </a:xfrm>
              <a:prstGeom prst="roundRect">
                <a:avLst>
                  <a:gd name="adj" fmla="val 16667"/>
                </a:avLst>
              </a:prstGeom>
              <a:solidFill>
                <a:srgbClr val="BFBFBF"/>
              </a:solidFill>
              <a:ln w="12700" cap="flat">
                <a:noFill/>
                <a:miter lim="400000"/>
              </a:ln>
              <a:effectLst/>
            </p:spPr>
            <p:txBody>
              <a:bodyPr wrap="square" lIns="45719" tIns="45719" rIns="45719" bIns="45719" numCol="1" anchor="ctr">
                <a:noAutofit/>
              </a:bodyPr>
              <a:lstStyle/>
              <a:p>
                <a:pPr algn="ctr" eaLnBrk="0" fontAlgn="base" hangingPunct="0">
                  <a:spcBef>
                    <a:spcPct val="0"/>
                  </a:spcBef>
                  <a:spcAft>
                    <a:spcPct val="0"/>
                  </a:spcAft>
                  <a:defRPr sz="1700">
                    <a:solidFill>
                      <a:srgbClr val="FFFFFF"/>
                    </a:solidFill>
                    <a:latin typeface="Calibri"/>
                    <a:ea typeface="Calibri"/>
                    <a:cs typeface="Calibri"/>
                    <a:sym typeface="Calibri"/>
                  </a:defRPr>
                </a:pPr>
                <a:endParaRPr sz="1200">
                  <a:solidFill>
                    <a:srgbClr val="FFFFFF"/>
                  </a:solidFill>
                  <a:latin typeface="Calibri"/>
                  <a:ea typeface="Calibri"/>
                  <a:cs typeface="Arial" panose="020B0604020202020204" pitchFamily="34" charset="0"/>
                  <a:sym typeface="Calibri"/>
                </a:endParaRPr>
              </a:p>
            </p:txBody>
          </p:sp>
          <p:grpSp>
            <p:nvGrpSpPr>
              <p:cNvPr id="824" name="Shape 189"/>
              <p:cNvGrpSpPr/>
              <p:nvPr/>
            </p:nvGrpSpPr>
            <p:grpSpPr>
              <a:xfrm>
                <a:off x="6174016" y="1864258"/>
                <a:ext cx="1470820" cy="508403"/>
                <a:chOff x="0" y="0"/>
                <a:chExt cx="1103400" cy="381300"/>
              </a:xfrm>
            </p:grpSpPr>
            <p:sp>
              <p:nvSpPr>
                <p:cNvPr id="822" name="Rounded Rectangle"/>
                <p:cNvSpPr/>
                <p:nvPr/>
              </p:nvSpPr>
              <p:spPr>
                <a:xfrm>
                  <a:off x="0" y="0"/>
                  <a:ext cx="1103400" cy="381300"/>
                </a:xfrm>
                <a:prstGeom prst="roundRect">
                  <a:avLst>
                    <a:gd name="adj" fmla="val 16667"/>
                  </a:avLst>
                </a:prstGeom>
                <a:solidFill>
                  <a:srgbClr val="FFFFFF"/>
                </a:solidFill>
                <a:ln w="9525" cap="flat">
                  <a:solidFill>
                    <a:srgbClr val="7F7F7F"/>
                  </a:solidFill>
                  <a:prstDash val="solid"/>
                  <a:round/>
                </a:ln>
                <a:effectLst/>
              </p:spPr>
              <p:txBody>
                <a:bodyPr wrap="square" lIns="45719" tIns="45719" rIns="45719" bIns="45719" numCol="1" anchor="ctr">
                  <a:noAutofit/>
                </a:bodyPr>
                <a:lstStyle/>
                <a:p>
                  <a:pPr algn="ctr" eaLnBrk="0" fontAlgn="base" hangingPunct="0">
                    <a:spcBef>
                      <a:spcPct val="0"/>
                    </a:spcBef>
                    <a:spcAft>
                      <a:spcPct val="0"/>
                    </a:spcAft>
                  </a:pPr>
                  <a:endParaRPr sz="1200">
                    <a:solidFill>
                      <a:srgbClr val="000000"/>
                    </a:solidFill>
                    <a:cs typeface="Arial" panose="020B0604020202020204" pitchFamily="34" charset="0"/>
                  </a:endParaRPr>
                </a:p>
              </p:txBody>
            </p:sp>
            <p:sp>
              <p:nvSpPr>
                <p:cNvPr id="823" name="Istio-Manager"/>
                <p:cNvSpPr txBox="1"/>
                <p:nvPr/>
              </p:nvSpPr>
              <p:spPr>
                <a:xfrm>
                  <a:off x="18613" y="92793"/>
                  <a:ext cx="1066174" cy="1957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7774" tIns="37774" rIns="37774" bIns="37774" numCol="1" anchor="ctr">
                  <a:spAutoFit/>
                </a:bodyPr>
                <a:lstStyle>
                  <a:lvl1pPr algn="ctr">
                    <a:defRPr sz="1000">
                      <a:latin typeface="Roboto Medium"/>
                      <a:ea typeface="Roboto Medium"/>
                      <a:cs typeface="Roboto Medium"/>
                      <a:sym typeface="Roboto Medium"/>
                    </a:defRPr>
                  </a:lvl1pPr>
                </a:lstStyle>
                <a:p>
                  <a:pPr eaLnBrk="0" fontAlgn="base" hangingPunct="0">
                    <a:spcBef>
                      <a:spcPct val="0"/>
                    </a:spcBef>
                    <a:spcAft>
                      <a:spcPct val="0"/>
                    </a:spcAft>
                  </a:pPr>
                  <a:r>
                    <a:rPr sz="1200" dirty="0" smtClean="0">
                      <a:solidFill>
                        <a:srgbClr val="000000"/>
                      </a:solidFill>
                      <a:latin typeface="Arial" panose="020B0604020202020204" pitchFamily="34" charset="0"/>
                      <a:cs typeface="Arial" panose="020B0604020202020204" pitchFamily="34" charset="0"/>
                    </a:rPr>
                    <a:t>Istio</a:t>
                  </a:r>
                  <a:r>
                    <a:rPr lang="zh-CN" altLang="en-US" sz="1200" dirty="0" smtClean="0">
                      <a:solidFill>
                        <a:srgbClr val="000000"/>
                      </a:solidFill>
                      <a:latin typeface="Arial" panose="020B0604020202020204" pitchFamily="34" charset="0"/>
                      <a:cs typeface="Arial" panose="020B0604020202020204" pitchFamily="34" charset="0"/>
                    </a:rPr>
                    <a:t>管理器</a:t>
                  </a:r>
                  <a:r>
                    <a:rPr lang="en-US" altLang="zh-CN" sz="1200" dirty="0" smtClean="0">
                      <a:solidFill>
                        <a:srgbClr val="000000"/>
                      </a:solidFill>
                      <a:latin typeface="Arial" panose="020B0604020202020204" pitchFamily="34" charset="0"/>
                      <a:cs typeface="Arial" panose="020B0604020202020204" pitchFamily="34" charset="0"/>
                    </a:rPr>
                    <a:t>(Pilot)</a:t>
                  </a:r>
                  <a:endParaRPr sz="1200" dirty="0">
                    <a:solidFill>
                      <a:srgbClr val="000000"/>
                    </a:solidFill>
                    <a:latin typeface="Arial" panose="020B0604020202020204" pitchFamily="34" charset="0"/>
                    <a:cs typeface="Arial" panose="020B0604020202020204" pitchFamily="34" charset="0"/>
                  </a:endParaRPr>
                </a:p>
              </p:txBody>
            </p:sp>
          </p:grpSp>
          <p:sp>
            <p:nvSpPr>
              <p:cNvPr id="825" name="Shape 190"/>
              <p:cNvSpPr/>
              <p:nvPr/>
            </p:nvSpPr>
            <p:spPr>
              <a:xfrm>
                <a:off x="6617002" y="1662541"/>
                <a:ext cx="3418712" cy="105601"/>
              </a:xfrm>
              <a:prstGeom prst="roundRect">
                <a:avLst>
                  <a:gd name="adj" fmla="val 16667"/>
                </a:avLst>
              </a:prstGeom>
              <a:solidFill>
                <a:srgbClr val="434343"/>
              </a:solidFill>
              <a:ln w="12700" cap="flat">
                <a:noFill/>
                <a:miter lim="400000"/>
              </a:ln>
              <a:effectLst/>
            </p:spPr>
            <p:txBody>
              <a:bodyPr wrap="square" lIns="45719" tIns="45719" rIns="45719" bIns="45719" numCol="1" anchor="ctr">
                <a:noAutofit/>
              </a:bodyPr>
              <a:lstStyle/>
              <a:p>
                <a:pPr algn="ctr" eaLnBrk="0" fontAlgn="base" hangingPunct="0">
                  <a:spcBef>
                    <a:spcPct val="0"/>
                  </a:spcBef>
                  <a:spcAft>
                    <a:spcPct val="0"/>
                  </a:spcAft>
                  <a:defRPr sz="1700">
                    <a:solidFill>
                      <a:srgbClr val="FFFFFF"/>
                    </a:solidFill>
                    <a:latin typeface="Calibri"/>
                    <a:ea typeface="Calibri"/>
                    <a:cs typeface="Calibri"/>
                    <a:sym typeface="Calibri"/>
                  </a:defRPr>
                </a:pPr>
                <a:endParaRPr sz="1200">
                  <a:solidFill>
                    <a:srgbClr val="FFFFFF"/>
                  </a:solidFill>
                  <a:latin typeface="Calibri"/>
                  <a:ea typeface="Calibri"/>
                  <a:cs typeface="Arial" panose="020B0604020202020204" pitchFamily="34" charset="0"/>
                  <a:sym typeface="Calibri"/>
                </a:endParaRPr>
              </a:p>
            </p:txBody>
          </p:sp>
          <p:sp>
            <p:nvSpPr>
              <p:cNvPr id="826" name="Shape 191"/>
              <p:cNvSpPr txBox="1"/>
              <p:nvPr/>
            </p:nvSpPr>
            <p:spPr>
              <a:xfrm>
                <a:off x="7594058" y="1398293"/>
                <a:ext cx="1979085" cy="26095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7774" tIns="37774" rIns="37774" bIns="37774" numCol="1" anchor="t">
                <a:spAutoFit/>
              </a:bodyPr>
              <a:lstStyle>
                <a:lvl1pPr algn="ctr">
                  <a:defRPr sz="1000">
                    <a:latin typeface="Roboto Medium"/>
                    <a:ea typeface="Roboto Medium"/>
                    <a:cs typeface="Roboto Medium"/>
                    <a:sym typeface="Roboto Medium"/>
                  </a:defRPr>
                </a:lvl1pPr>
              </a:lstStyle>
              <a:p>
                <a:pPr eaLnBrk="0" fontAlgn="base" hangingPunct="0">
                  <a:spcBef>
                    <a:spcPct val="0"/>
                  </a:spcBef>
                  <a:spcAft>
                    <a:spcPct val="0"/>
                  </a:spcAft>
                </a:pPr>
                <a:r>
                  <a:rPr lang="zh-CN" altLang="en-US" sz="1200" dirty="0" smtClean="0">
                    <a:solidFill>
                      <a:srgbClr val="000000"/>
                    </a:solidFill>
                    <a:latin typeface="Arial" panose="020B0604020202020204" pitchFamily="34" charset="0"/>
                    <a:cs typeface="Arial" panose="020B0604020202020204" pitchFamily="34" charset="0"/>
                  </a:rPr>
                  <a:t>控制面板</a:t>
                </a:r>
                <a:r>
                  <a:rPr lang="en-US" altLang="zh-CN" sz="1200" dirty="0" smtClean="0">
                    <a:solidFill>
                      <a:srgbClr val="000000"/>
                    </a:solidFill>
                    <a:latin typeface="Arial" panose="020B0604020202020204" pitchFamily="34" charset="0"/>
                    <a:cs typeface="Arial" panose="020B0604020202020204" pitchFamily="34" charset="0"/>
                  </a:rPr>
                  <a:t>API</a:t>
                </a:r>
                <a:endParaRPr sz="1200" dirty="0">
                  <a:solidFill>
                    <a:srgbClr val="000000"/>
                  </a:solidFill>
                  <a:latin typeface="Arial" panose="020B0604020202020204" pitchFamily="34" charset="0"/>
                  <a:cs typeface="Arial" panose="020B0604020202020204" pitchFamily="34" charset="0"/>
                </a:endParaRPr>
              </a:p>
            </p:txBody>
          </p:sp>
          <p:sp>
            <p:nvSpPr>
              <p:cNvPr id="827" name="Shape 192"/>
              <p:cNvSpPr/>
              <p:nvPr/>
            </p:nvSpPr>
            <p:spPr>
              <a:xfrm>
                <a:off x="6909424" y="2372658"/>
                <a:ext cx="9599" cy="556000"/>
              </a:xfrm>
              <a:prstGeom prst="line">
                <a:avLst/>
              </a:prstGeom>
              <a:noFill/>
              <a:ln w="12700" cap="flat">
                <a:solidFill>
                  <a:srgbClr val="000000"/>
                </a:solidFill>
                <a:prstDash val="dash"/>
                <a:round/>
                <a:tailEnd type="stealth" w="med" len="med"/>
              </a:ln>
              <a:effectLst/>
            </p:spPr>
            <p:txBody>
              <a:bodyPr wrap="square" lIns="45719" tIns="45719" rIns="45719" bIns="45719" numCol="1" anchor="t">
                <a:noAutofit/>
              </a:bodyPr>
              <a:lstStyle/>
              <a:p>
                <a:pPr eaLnBrk="0" fontAlgn="base" hangingPunct="0">
                  <a:spcBef>
                    <a:spcPct val="0"/>
                  </a:spcBef>
                  <a:spcAft>
                    <a:spcPct val="0"/>
                  </a:spcAft>
                </a:pPr>
                <a:endParaRPr sz="1200">
                  <a:solidFill>
                    <a:srgbClr val="000000"/>
                  </a:solidFill>
                  <a:cs typeface="Arial" panose="020B0604020202020204" pitchFamily="34" charset="0"/>
                </a:endParaRPr>
              </a:p>
            </p:txBody>
          </p:sp>
          <p:sp>
            <p:nvSpPr>
              <p:cNvPr id="828" name="Shape 193"/>
              <p:cNvSpPr/>
              <p:nvPr/>
            </p:nvSpPr>
            <p:spPr>
              <a:xfrm>
                <a:off x="6909424" y="2372660"/>
                <a:ext cx="765002" cy="351600"/>
              </a:xfrm>
              <a:prstGeom prst="line">
                <a:avLst/>
              </a:prstGeom>
              <a:noFill/>
              <a:ln w="12700" cap="flat">
                <a:solidFill>
                  <a:srgbClr val="000000"/>
                </a:solidFill>
                <a:prstDash val="dash"/>
                <a:round/>
                <a:tailEnd type="stealth" w="med" len="med"/>
              </a:ln>
              <a:effectLst/>
            </p:spPr>
            <p:txBody>
              <a:bodyPr wrap="square" lIns="45719" tIns="45719" rIns="45719" bIns="45719" numCol="1" anchor="t">
                <a:noAutofit/>
              </a:bodyPr>
              <a:lstStyle/>
              <a:p>
                <a:pPr eaLnBrk="0" fontAlgn="base" hangingPunct="0">
                  <a:spcBef>
                    <a:spcPct val="0"/>
                  </a:spcBef>
                  <a:spcAft>
                    <a:spcPct val="0"/>
                  </a:spcAft>
                </a:pPr>
                <a:endParaRPr sz="1200">
                  <a:solidFill>
                    <a:srgbClr val="000000"/>
                  </a:solidFill>
                  <a:cs typeface="Arial" panose="020B0604020202020204" pitchFamily="34" charset="0"/>
                </a:endParaRPr>
              </a:p>
            </p:txBody>
          </p:sp>
          <p:grpSp>
            <p:nvGrpSpPr>
              <p:cNvPr id="831" name="Shape 194"/>
              <p:cNvGrpSpPr/>
              <p:nvPr/>
            </p:nvGrpSpPr>
            <p:grpSpPr>
              <a:xfrm>
                <a:off x="7808822" y="1859974"/>
                <a:ext cx="1150503" cy="508403"/>
                <a:chOff x="0" y="0"/>
                <a:chExt cx="863101" cy="381300"/>
              </a:xfrm>
            </p:grpSpPr>
            <p:sp>
              <p:nvSpPr>
                <p:cNvPr id="829" name="Rounded Rectangle"/>
                <p:cNvSpPr/>
                <p:nvPr/>
              </p:nvSpPr>
              <p:spPr>
                <a:xfrm>
                  <a:off x="0" y="0"/>
                  <a:ext cx="863101" cy="381300"/>
                </a:xfrm>
                <a:prstGeom prst="roundRect">
                  <a:avLst>
                    <a:gd name="adj" fmla="val 16667"/>
                  </a:avLst>
                </a:prstGeom>
                <a:solidFill>
                  <a:srgbClr val="FFFFFF"/>
                </a:solidFill>
                <a:ln w="9525" cap="flat">
                  <a:solidFill>
                    <a:srgbClr val="7F7F7F"/>
                  </a:solidFill>
                  <a:prstDash val="solid"/>
                  <a:round/>
                </a:ln>
                <a:effectLst/>
              </p:spPr>
              <p:txBody>
                <a:bodyPr wrap="square" lIns="45719" tIns="45719" rIns="45719" bIns="45719" numCol="1" anchor="ctr">
                  <a:noAutofit/>
                </a:bodyPr>
                <a:lstStyle/>
                <a:p>
                  <a:pPr algn="ctr" eaLnBrk="0" fontAlgn="base" hangingPunct="0">
                    <a:spcBef>
                      <a:spcPct val="0"/>
                    </a:spcBef>
                    <a:spcAft>
                      <a:spcPct val="0"/>
                    </a:spcAft>
                  </a:pPr>
                  <a:endParaRPr sz="1200">
                    <a:solidFill>
                      <a:srgbClr val="000000"/>
                    </a:solidFill>
                    <a:cs typeface="Arial" panose="020B0604020202020204" pitchFamily="34" charset="0"/>
                  </a:endParaRPr>
                </a:p>
              </p:txBody>
            </p:sp>
            <p:sp>
              <p:nvSpPr>
                <p:cNvPr id="830" name="Mixer"/>
                <p:cNvSpPr txBox="1"/>
                <p:nvPr/>
              </p:nvSpPr>
              <p:spPr>
                <a:xfrm>
                  <a:off x="18612" y="23544"/>
                  <a:ext cx="825876" cy="33421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7774" tIns="37774" rIns="37774" bIns="37774" numCol="1" anchor="ctr">
                  <a:spAutoFit/>
                </a:bodyPr>
                <a:lstStyle>
                  <a:lvl1pPr algn="ctr">
                    <a:defRPr sz="1000">
                      <a:latin typeface="Roboto Medium"/>
                      <a:ea typeface="Roboto Medium"/>
                      <a:cs typeface="Roboto Medium"/>
                      <a:sym typeface="Roboto Medium"/>
                    </a:defRPr>
                  </a:lvl1pPr>
                </a:lstStyle>
                <a:p>
                  <a:pPr eaLnBrk="0" fontAlgn="base" hangingPunct="0">
                    <a:spcBef>
                      <a:spcPct val="0"/>
                    </a:spcBef>
                    <a:spcAft>
                      <a:spcPct val="0"/>
                    </a:spcAft>
                  </a:pPr>
                  <a:r>
                    <a:rPr lang="zh-CN" altLang="en-US" sz="1200" dirty="0" smtClean="0">
                      <a:solidFill>
                        <a:srgbClr val="000000"/>
                      </a:solidFill>
                      <a:latin typeface="Arial" panose="020B0604020202020204" pitchFamily="34" charset="0"/>
                      <a:cs typeface="Arial" panose="020B0604020202020204" pitchFamily="34" charset="0"/>
                    </a:rPr>
                    <a:t>策略执行模块</a:t>
                  </a:r>
                  <a:r>
                    <a:rPr lang="en-US" altLang="zh-CN" sz="1200" dirty="0" smtClean="0">
                      <a:solidFill>
                        <a:srgbClr val="000000"/>
                      </a:solidFill>
                      <a:latin typeface="Arial" panose="020B0604020202020204" pitchFamily="34" charset="0"/>
                      <a:cs typeface="Arial" panose="020B0604020202020204" pitchFamily="34" charset="0"/>
                    </a:rPr>
                    <a:t>(</a:t>
                  </a:r>
                  <a:r>
                    <a:rPr sz="1200" dirty="0" smtClean="0">
                      <a:solidFill>
                        <a:srgbClr val="000000"/>
                      </a:solidFill>
                      <a:latin typeface="Arial" panose="020B0604020202020204" pitchFamily="34" charset="0"/>
                      <a:cs typeface="Arial" panose="020B0604020202020204" pitchFamily="34" charset="0"/>
                    </a:rPr>
                    <a:t>Mixer</a:t>
                  </a:r>
                  <a:r>
                    <a:rPr lang="en-US" altLang="zh-CN" sz="1200" dirty="0" smtClean="0">
                      <a:solidFill>
                        <a:srgbClr val="000000"/>
                      </a:solidFill>
                      <a:latin typeface="Arial" panose="020B0604020202020204" pitchFamily="34" charset="0"/>
                      <a:cs typeface="Arial" panose="020B0604020202020204" pitchFamily="34" charset="0"/>
                    </a:rPr>
                    <a:t>)</a:t>
                  </a:r>
                  <a:endParaRPr sz="1200" dirty="0">
                    <a:solidFill>
                      <a:srgbClr val="000000"/>
                    </a:solidFill>
                    <a:latin typeface="Arial" panose="020B0604020202020204" pitchFamily="34" charset="0"/>
                    <a:cs typeface="Arial" panose="020B0604020202020204" pitchFamily="34" charset="0"/>
                  </a:endParaRPr>
                </a:p>
              </p:txBody>
            </p:sp>
          </p:grpSp>
          <p:sp>
            <p:nvSpPr>
              <p:cNvPr id="832" name="Shape 195"/>
              <p:cNvSpPr/>
              <p:nvPr/>
            </p:nvSpPr>
            <p:spPr>
              <a:xfrm flipV="1">
                <a:off x="6194258" y="2368409"/>
                <a:ext cx="2189833" cy="1776400"/>
              </a:xfrm>
              <a:prstGeom prst="line">
                <a:avLst/>
              </a:prstGeom>
              <a:noFill/>
              <a:ln w="9525" cap="flat">
                <a:solidFill>
                  <a:srgbClr val="4F81BD"/>
                </a:solidFill>
                <a:prstDash val="solid"/>
                <a:round/>
                <a:tailEnd type="stealth" w="med" len="med"/>
              </a:ln>
              <a:effectLst/>
            </p:spPr>
            <p:txBody>
              <a:bodyPr wrap="square" lIns="45719" tIns="45719" rIns="45719" bIns="45719" numCol="1" anchor="t">
                <a:noAutofit/>
              </a:bodyPr>
              <a:lstStyle/>
              <a:p>
                <a:pPr eaLnBrk="0" fontAlgn="base" hangingPunct="0">
                  <a:spcBef>
                    <a:spcPct val="0"/>
                  </a:spcBef>
                  <a:spcAft>
                    <a:spcPct val="0"/>
                  </a:spcAft>
                </a:pPr>
                <a:endParaRPr sz="1200">
                  <a:solidFill>
                    <a:srgbClr val="000000"/>
                  </a:solidFill>
                  <a:cs typeface="Arial" panose="020B0604020202020204" pitchFamily="34" charset="0"/>
                </a:endParaRPr>
              </a:p>
            </p:txBody>
          </p:sp>
          <p:sp>
            <p:nvSpPr>
              <p:cNvPr id="833" name="Shape 196"/>
              <p:cNvSpPr/>
              <p:nvPr/>
            </p:nvSpPr>
            <p:spPr>
              <a:xfrm flipH="1" flipV="1">
                <a:off x="8384213" y="2368394"/>
                <a:ext cx="2525345" cy="1776400"/>
              </a:xfrm>
              <a:prstGeom prst="line">
                <a:avLst/>
              </a:prstGeom>
              <a:noFill/>
              <a:ln w="9525" cap="flat">
                <a:solidFill>
                  <a:srgbClr val="4F81BD"/>
                </a:solidFill>
                <a:prstDash val="solid"/>
                <a:round/>
                <a:tailEnd type="stealth" w="med" len="med"/>
              </a:ln>
              <a:effectLst/>
            </p:spPr>
            <p:txBody>
              <a:bodyPr wrap="square" lIns="45719" tIns="45719" rIns="45719" bIns="45719" numCol="1" anchor="t">
                <a:noAutofit/>
              </a:bodyPr>
              <a:lstStyle/>
              <a:p>
                <a:pPr eaLnBrk="0" fontAlgn="base" hangingPunct="0">
                  <a:spcBef>
                    <a:spcPct val="0"/>
                  </a:spcBef>
                  <a:spcAft>
                    <a:spcPct val="0"/>
                  </a:spcAft>
                </a:pPr>
                <a:endParaRPr sz="1200">
                  <a:solidFill>
                    <a:srgbClr val="000000"/>
                  </a:solidFill>
                  <a:cs typeface="Arial" panose="020B0604020202020204" pitchFamily="34" charset="0"/>
                </a:endParaRPr>
              </a:p>
            </p:txBody>
          </p:sp>
          <p:sp>
            <p:nvSpPr>
              <p:cNvPr id="834" name="Shape 197"/>
              <p:cNvSpPr txBox="1"/>
              <p:nvPr/>
            </p:nvSpPr>
            <p:spPr>
              <a:xfrm rot="751">
                <a:off x="5074175" y="2591108"/>
                <a:ext cx="1831125" cy="369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r">
                  <a:defRPr sz="1000">
                    <a:latin typeface="Roboto Medium"/>
                    <a:ea typeface="Roboto Medium"/>
                    <a:cs typeface="Roboto Medium"/>
                    <a:sym typeface="Roboto Medium"/>
                  </a:defRPr>
                </a:lvl1pPr>
              </a:lstStyle>
              <a:p>
                <a:pPr eaLnBrk="0" fontAlgn="base" hangingPunct="0">
                  <a:spcBef>
                    <a:spcPct val="0"/>
                  </a:spcBef>
                  <a:spcAft>
                    <a:spcPct val="0"/>
                  </a:spcAft>
                </a:pPr>
                <a:r>
                  <a:rPr lang="zh-CN" altLang="en-US" sz="1200" dirty="0" smtClean="0">
                    <a:solidFill>
                      <a:srgbClr val="000000"/>
                    </a:solidFill>
                    <a:latin typeface="Arial" panose="020B0604020202020204" pitchFamily="34" charset="0"/>
                    <a:cs typeface="Arial" panose="020B0604020202020204" pitchFamily="34" charset="0"/>
                  </a:rPr>
                  <a:t>服务查询</a:t>
                </a:r>
                <a:r>
                  <a:rPr sz="1200" dirty="0" smtClean="0">
                    <a:solidFill>
                      <a:srgbClr val="000000"/>
                    </a:solidFill>
                    <a:latin typeface="Arial" panose="020B0604020202020204" pitchFamily="34" charset="0"/>
                    <a:cs typeface="Arial" panose="020B0604020202020204" pitchFamily="34" charset="0"/>
                  </a:rPr>
                  <a:t>&amp;</a:t>
                </a:r>
                <a:r>
                  <a:rPr lang="zh-CN" altLang="en-US" sz="1200" dirty="0" smtClean="0">
                    <a:solidFill>
                      <a:srgbClr val="000000"/>
                    </a:solidFill>
                    <a:latin typeface="Arial" panose="020B0604020202020204" pitchFamily="34" charset="0"/>
                    <a:cs typeface="Arial" panose="020B0604020202020204" pitchFamily="34" charset="0"/>
                  </a:rPr>
                  <a:t>配置参数</a:t>
                </a:r>
                <a:endParaRPr sz="1200" dirty="0">
                  <a:solidFill>
                    <a:srgbClr val="000000"/>
                  </a:solidFill>
                  <a:latin typeface="Arial" panose="020B0604020202020204" pitchFamily="34" charset="0"/>
                  <a:cs typeface="Arial" panose="020B0604020202020204" pitchFamily="34" charset="0"/>
                </a:endParaRPr>
              </a:p>
            </p:txBody>
          </p:sp>
          <p:sp>
            <p:nvSpPr>
              <p:cNvPr id="835" name="Shape 198"/>
              <p:cNvSpPr txBox="1"/>
              <p:nvPr/>
            </p:nvSpPr>
            <p:spPr>
              <a:xfrm rot="11224">
                <a:off x="8282367" y="3078623"/>
                <a:ext cx="1347258" cy="55396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lgn="r">
                  <a:defRPr sz="1000">
                    <a:latin typeface="Roboto Medium"/>
                    <a:ea typeface="Roboto Medium"/>
                    <a:cs typeface="Roboto Medium"/>
                    <a:sym typeface="Roboto Medium"/>
                  </a:defRPr>
                </a:lvl1pPr>
              </a:lstStyle>
              <a:p>
                <a:pPr eaLnBrk="0" fontAlgn="base" hangingPunct="0">
                  <a:spcBef>
                    <a:spcPct val="0"/>
                  </a:spcBef>
                  <a:spcAft>
                    <a:spcPct val="0"/>
                  </a:spcAft>
                </a:pPr>
                <a:r>
                  <a:rPr lang="zh-CN" altLang="en-US" sz="1200" dirty="0" smtClean="0">
                    <a:solidFill>
                      <a:srgbClr val="000000"/>
                    </a:solidFill>
                    <a:latin typeface="Arial" panose="020B0604020202020204" pitchFamily="34" charset="0"/>
                    <a:cs typeface="Arial" panose="020B0604020202020204" pitchFamily="34" charset="0"/>
                  </a:rPr>
                  <a:t>策略检查，遥测数据等</a:t>
                </a:r>
                <a:endParaRPr sz="1200" dirty="0">
                  <a:solidFill>
                    <a:srgbClr val="000000"/>
                  </a:solidFill>
                  <a:latin typeface="Arial" panose="020B0604020202020204" pitchFamily="34" charset="0"/>
                  <a:cs typeface="Arial" panose="020B0604020202020204" pitchFamily="34" charset="0"/>
                </a:endParaRPr>
              </a:p>
            </p:txBody>
          </p:sp>
          <p:sp>
            <p:nvSpPr>
              <p:cNvPr id="836" name="Shape 199"/>
              <p:cNvSpPr/>
              <p:nvPr/>
            </p:nvSpPr>
            <p:spPr>
              <a:xfrm flipV="1">
                <a:off x="3621762" y="2035793"/>
                <a:ext cx="571053" cy="3200"/>
              </a:xfrm>
              <a:prstGeom prst="line">
                <a:avLst/>
              </a:prstGeom>
              <a:noFill/>
              <a:ln w="9525" cap="flat">
                <a:solidFill>
                  <a:srgbClr val="4F81BD"/>
                </a:solidFill>
                <a:prstDash val="solid"/>
                <a:round/>
                <a:tailEnd type="stealth" w="med" len="med"/>
              </a:ln>
              <a:effectLst/>
            </p:spPr>
            <p:txBody>
              <a:bodyPr wrap="square" lIns="45719" tIns="45719" rIns="45719" bIns="45719" numCol="1" anchor="t">
                <a:noAutofit/>
              </a:bodyPr>
              <a:lstStyle/>
              <a:p>
                <a:pPr eaLnBrk="0" fontAlgn="base" hangingPunct="0">
                  <a:spcBef>
                    <a:spcPct val="0"/>
                  </a:spcBef>
                  <a:spcAft>
                    <a:spcPct val="0"/>
                  </a:spcAft>
                </a:pPr>
                <a:endParaRPr sz="1200">
                  <a:solidFill>
                    <a:srgbClr val="000000"/>
                  </a:solidFill>
                  <a:cs typeface="Arial" panose="020B0604020202020204" pitchFamily="34" charset="0"/>
                </a:endParaRPr>
              </a:p>
            </p:txBody>
          </p:sp>
          <p:sp>
            <p:nvSpPr>
              <p:cNvPr id="837" name="Shape 200"/>
              <p:cNvSpPr txBox="1"/>
              <p:nvPr/>
            </p:nvSpPr>
            <p:spPr>
              <a:xfrm>
                <a:off x="4156428" y="1843615"/>
                <a:ext cx="1905907" cy="369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defRPr sz="1000">
                    <a:latin typeface="Roboto"/>
                    <a:ea typeface="Roboto"/>
                    <a:cs typeface="Roboto"/>
                    <a:sym typeface="Roboto"/>
                  </a:defRPr>
                </a:lvl1pPr>
              </a:lstStyle>
              <a:p>
                <a:pPr eaLnBrk="0" fontAlgn="base" hangingPunct="0">
                  <a:spcBef>
                    <a:spcPct val="0"/>
                  </a:spcBef>
                  <a:spcAft>
                    <a:spcPct val="0"/>
                  </a:spcAft>
                </a:pPr>
                <a:r>
                  <a:rPr lang="zh-CN" altLang="en-US" sz="1200" smtClean="0">
                    <a:solidFill>
                      <a:srgbClr val="000000"/>
                    </a:solidFill>
                    <a:latin typeface="Arial" panose="020B0604020202020204" pitchFamily="34" charset="0"/>
                    <a:cs typeface="Arial" panose="020B0604020202020204" pitchFamily="34" charset="0"/>
                  </a:rPr>
                  <a:t>控制流</a:t>
                </a:r>
                <a:endParaRPr sz="1200" dirty="0">
                  <a:solidFill>
                    <a:srgbClr val="000000"/>
                  </a:solidFill>
                  <a:latin typeface="Arial" panose="020B0604020202020204" pitchFamily="34" charset="0"/>
                  <a:cs typeface="Arial" panose="020B0604020202020204" pitchFamily="34" charset="0"/>
                </a:endParaRPr>
              </a:p>
            </p:txBody>
          </p:sp>
          <p:grpSp>
            <p:nvGrpSpPr>
              <p:cNvPr id="840" name="Shape 201"/>
              <p:cNvGrpSpPr/>
              <p:nvPr/>
            </p:nvGrpSpPr>
            <p:grpSpPr>
              <a:xfrm>
                <a:off x="9161005" y="1864274"/>
                <a:ext cx="1150503" cy="508403"/>
                <a:chOff x="0" y="0"/>
                <a:chExt cx="863101" cy="381300"/>
              </a:xfrm>
            </p:grpSpPr>
            <p:sp>
              <p:nvSpPr>
                <p:cNvPr id="838" name="Rounded Rectangle"/>
                <p:cNvSpPr/>
                <p:nvPr/>
              </p:nvSpPr>
              <p:spPr>
                <a:xfrm>
                  <a:off x="0" y="0"/>
                  <a:ext cx="863101" cy="381300"/>
                </a:xfrm>
                <a:prstGeom prst="roundRect">
                  <a:avLst>
                    <a:gd name="adj" fmla="val 16667"/>
                  </a:avLst>
                </a:prstGeom>
                <a:solidFill>
                  <a:srgbClr val="FFFFFF"/>
                </a:solidFill>
                <a:ln w="9525" cap="flat">
                  <a:solidFill>
                    <a:srgbClr val="7F7F7F"/>
                  </a:solidFill>
                  <a:prstDash val="solid"/>
                  <a:round/>
                </a:ln>
                <a:effectLst/>
              </p:spPr>
              <p:txBody>
                <a:bodyPr wrap="square" lIns="45719" tIns="45719" rIns="45719" bIns="45719" numCol="1" anchor="ctr">
                  <a:noAutofit/>
                </a:bodyPr>
                <a:lstStyle/>
                <a:p>
                  <a:pPr algn="ctr" eaLnBrk="0" fontAlgn="base" hangingPunct="0">
                    <a:spcBef>
                      <a:spcPct val="0"/>
                    </a:spcBef>
                    <a:spcAft>
                      <a:spcPct val="0"/>
                    </a:spcAft>
                  </a:pPr>
                  <a:endParaRPr sz="1200">
                    <a:solidFill>
                      <a:srgbClr val="000000"/>
                    </a:solidFill>
                    <a:cs typeface="Arial" panose="020B0604020202020204" pitchFamily="34" charset="0"/>
                  </a:endParaRPr>
                </a:p>
              </p:txBody>
            </p:sp>
            <p:sp>
              <p:nvSpPr>
                <p:cNvPr id="839" name="Istio-Auth"/>
                <p:cNvSpPr txBox="1"/>
                <p:nvPr/>
              </p:nvSpPr>
              <p:spPr>
                <a:xfrm>
                  <a:off x="18612" y="92793"/>
                  <a:ext cx="825876" cy="195713"/>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37774" tIns="37774" rIns="37774" bIns="37774" numCol="1" anchor="ctr">
                  <a:spAutoFit/>
                </a:bodyPr>
                <a:lstStyle>
                  <a:lvl1pPr algn="ctr">
                    <a:defRPr sz="1000">
                      <a:latin typeface="Roboto Medium"/>
                      <a:ea typeface="Roboto Medium"/>
                      <a:cs typeface="Roboto Medium"/>
                      <a:sym typeface="Roboto Medium"/>
                    </a:defRPr>
                  </a:lvl1pPr>
                </a:lstStyle>
                <a:p>
                  <a:pPr eaLnBrk="0" fontAlgn="base" hangingPunct="0">
                    <a:spcBef>
                      <a:spcPct val="0"/>
                    </a:spcBef>
                    <a:spcAft>
                      <a:spcPct val="0"/>
                    </a:spcAft>
                  </a:pPr>
                  <a:r>
                    <a:rPr sz="1200" dirty="0" smtClean="0">
                      <a:solidFill>
                        <a:srgbClr val="000000"/>
                      </a:solidFill>
                      <a:latin typeface="Arial" panose="020B0604020202020204" pitchFamily="34" charset="0"/>
                      <a:cs typeface="Arial" panose="020B0604020202020204" pitchFamily="34" charset="0"/>
                    </a:rPr>
                    <a:t>Istio</a:t>
                  </a:r>
                  <a:r>
                    <a:rPr lang="zh-CN" altLang="en-US" sz="1200" dirty="0" smtClean="0">
                      <a:solidFill>
                        <a:srgbClr val="000000"/>
                      </a:solidFill>
                      <a:latin typeface="Arial" panose="020B0604020202020204" pitchFamily="34" charset="0"/>
                      <a:cs typeface="Arial" panose="020B0604020202020204" pitchFamily="34" charset="0"/>
                    </a:rPr>
                    <a:t>安全模块</a:t>
                  </a:r>
                  <a:endParaRPr sz="1200" dirty="0">
                    <a:solidFill>
                      <a:srgbClr val="000000"/>
                    </a:solidFill>
                    <a:latin typeface="Arial" panose="020B0604020202020204" pitchFamily="34" charset="0"/>
                    <a:cs typeface="Arial" panose="020B0604020202020204" pitchFamily="34" charset="0"/>
                  </a:endParaRPr>
                </a:p>
              </p:txBody>
            </p:sp>
          </p:grpSp>
          <p:sp>
            <p:nvSpPr>
              <p:cNvPr id="841" name="Shape 202"/>
              <p:cNvSpPr/>
              <p:nvPr/>
            </p:nvSpPr>
            <p:spPr>
              <a:xfrm>
                <a:off x="9736256" y="2372674"/>
                <a:ext cx="125969" cy="583600"/>
              </a:xfrm>
              <a:prstGeom prst="line">
                <a:avLst/>
              </a:prstGeom>
              <a:noFill/>
              <a:ln w="9525" cap="flat">
                <a:solidFill>
                  <a:srgbClr val="1155CC"/>
                </a:solidFill>
                <a:prstDash val="solid"/>
                <a:round/>
                <a:tailEnd type="stealth" w="med" len="med"/>
              </a:ln>
              <a:effectLst/>
            </p:spPr>
            <p:txBody>
              <a:bodyPr wrap="square" lIns="45719" tIns="45719" rIns="45719" bIns="45719" numCol="1" anchor="t">
                <a:noAutofit/>
              </a:bodyPr>
              <a:lstStyle/>
              <a:p>
                <a:pPr eaLnBrk="0" fontAlgn="base" hangingPunct="0">
                  <a:spcBef>
                    <a:spcPct val="0"/>
                  </a:spcBef>
                  <a:spcAft>
                    <a:spcPct val="0"/>
                  </a:spcAft>
                </a:pPr>
                <a:endParaRPr sz="1200">
                  <a:solidFill>
                    <a:srgbClr val="000000"/>
                  </a:solidFill>
                  <a:cs typeface="Arial" panose="020B0604020202020204" pitchFamily="34" charset="0"/>
                </a:endParaRPr>
              </a:p>
            </p:txBody>
          </p:sp>
          <p:sp>
            <p:nvSpPr>
              <p:cNvPr id="842" name="Shape 203"/>
              <p:cNvSpPr/>
              <p:nvPr/>
            </p:nvSpPr>
            <p:spPr>
              <a:xfrm flipH="1">
                <a:off x="9499950" y="2372658"/>
                <a:ext cx="253535" cy="232000"/>
              </a:xfrm>
              <a:prstGeom prst="line">
                <a:avLst/>
              </a:prstGeom>
              <a:noFill/>
              <a:ln w="9525" cap="flat">
                <a:solidFill>
                  <a:srgbClr val="1155CC"/>
                </a:solidFill>
                <a:prstDash val="solid"/>
                <a:round/>
                <a:tailEnd type="stealth" w="med" len="med"/>
              </a:ln>
              <a:effectLst/>
            </p:spPr>
            <p:txBody>
              <a:bodyPr wrap="square" lIns="45719" tIns="45719" rIns="45719" bIns="45719" numCol="1" anchor="t">
                <a:noAutofit/>
              </a:bodyPr>
              <a:lstStyle/>
              <a:p>
                <a:pPr eaLnBrk="0" fontAlgn="base" hangingPunct="0">
                  <a:spcBef>
                    <a:spcPct val="0"/>
                  </a:spcBef>
                  <a:spcAft>
                    <a:spcPct val="0"/>
                  </a:spcAft>
                </a:pPr>
                <a:endParaRPr sz="1200">
                  <a:solidFill>
                    <a:srgbClr val="000000"/>
                  </a:solidFill>
                  <a:cs typeface="Arial" panose="020B0604020202020204" pitchFamily="34" charset="0"/>
                </a:endParaRPr>
              </a:p>
            </p:txBody>
          </p:sp>
          <p:sp>
            <p:nvSpPr>
              <p:cNvPr id="843" name="Shape 204"/>
              <p:cNvSpPr txBox="1"/>
              <p:nvPr/>
            </p:nvSpPr>
            <p:spPr>
              <a:xfrm rot="1291">
                <a:off x="9877443" y="2714740"/>
                <a:ext cx="1065724" cy="36930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24" tIns="91424" rIns="91424" bIns="91424" numCol="1" anchor="t">
                <a:spAutoFit/>
              </a:bodyPr>
              <a:lstStyle>
                <a:lvl1pPr>
                  <a:defRPr sz="1000">
                    <a:latin typeface="Roboto Medium"/>
                    <a:ea typeface="Roboto Medium"/>
                    <a:cs typeface="Roboto Medium"/>
                    <a:sym typeface="Roboto Medium"/>
                  </a:defRPr>
                </a:lvl1pPr>
              </a:lstStyle>
              <a:p>
                <a:pPr eaLnBrk="0" fontAlgn="base" hangingPunct="0">
                  <a:spcBef>
                    <a:spcPct val="0"/>
                  </a:spcBef>
                  <a:spcAft>
                    <a:spcPct val="0"/>
                  </a:spcAft>
                </a:pPr>
                <a:r>
                  <a:rPr sz="1200" dirty="0">
                    <a:solidFill>
                      <a:srgbClr val="000000"/>
                    </a:solidFill>
                    <a:latin typeface="Arial" panose="020B0604020202020204" pitchFamily="34" charset="0"/>
                    <a:cs typeface="Arial" panose="020B0604020202020204" pitchFamily="34" charset="0"/>
                  </a:rPr>
                  <a:t>TLS </a:t>
                </a:r>
                <a:r>
                  <a:rPr lang="zh-CN" altLang="en-US" sz="1200" dirty="0" smtClean="0">
                    <a:solidFill>
                      <a:srgbClr val="000000"/>
                    </a:solidFill>
                    <a:latin typeface="Arial" panose="020B0604020202020204" pitchFamily="34" charset="0"/>
                    <a:cs typeface="Arial" panose="020B0604020202020204" pitchFamily="34" charset="0"/>
                  </a:rPr>
                  <a:t>证书</a:t>
                </a:r>
                <a:endParaRPr sz="1200" dirty="0">
                  <a:solidFill>
                    <a:srgbClr val="000000"/>
                  </a:solidFill>
                  <a:latin typeface="Arial" panose="020B0604020202020204" pitchFamily="34" charset="0"/>
                  <a:cs typeface="Arial" panose="020B0604020202020204" pitchFamily="34" charset="0"/>
                </a:endParaRPr>
              </a:p>
            </p:txBody>
          </p:sp>
          <p:sp>
            <p:nvSpPr>
              <p:cNvPr id="64" name="Shape 107"/>
              <p:cNvSpPr txBox="1"/>
              <p:nvPr/>
            </p:nvSpPr>
            <p:spPr>
              <a:xfrm>
                <a:off x="3650299" y="4342342"/>
                <a:ext cx="1394591" cy="560118"/>
              </a:xfrm>
              <a:prstGeom prst="rect">
                <a:avLst/>
              </a:prstGeom>
              <a:noFill/>
              <a:ln>
                <a:noFill/>
              </a:ln>
            </p:spPr>
            <p:txBody>
              <a:bodyPr wrap="square" lIns="121879" tIns="121879" rIns="121879" bIns="121879" anchor="t" anchorCtr="0">
                <a:noAutofit/>
              </a:bodyPr>
              <a:lstStyle/>
              <a:p>
                <a:pPr algn="ctr" eaLnBrk="0" fontAlgn="base" hangingPunct="0">
                  <a:spcAft>
                    <a:spcPct val="0"/>
                  </a:spcAft>
                </a:pPr>
                <a:r>
                  <a:rPr lang="en" sz="1100" dirty="0">
                    <a:solidFill>
                      <a:srgbClr val="000000"/>
                    </a:solidFill>
                    <a:latin typeface="Roboto"/>
                    <a:ea typeface="Roboto"/>
                    <a:cs typeface="Roboto"/>
                    <a:sym typeface="Roboto"/>
                  </a:rPr>
                  <a:t>HTTP/1.1, HTTP/2, gRPC, TCP </a:t>
                </a:r>
              </a:p>
            </p:txBody>
          </p:sp>
          <p:sp>
            <p:nvSpPr>
              <p:cNvPr id="65" name="Shape 108"/>
              <p:cNvSpPr txBox="1"/>
              <p:nvPr/>
            </p:nvSpPr>
            <p:spPr>
              <a:xfrm>
                <a:off x="7866386" y="4337008"/>
                <a:ext cx="1445092" cy="737200"/>
              </a:xfrm>
              <a:prstGeom prst="rect">
                <a:avLst/>
              </a:prstGeom>
              <a:noFill/>
              <a:ln>
                <a:noFill/>
              </a:ln>
            </p:spPr>
            <p:txBody>
              <a:bodyPr wrap="square" lIns="121879" tIns="121879" rIns="121879" bIns="121879" anchor="t" anchorCtr="0">
                <a:noAutofit/>
              </a:bodyPr>
              <a:lstStyle/>
              <a:p>
                <a:pPr algn="ctr" eaLnBrk="0" fontAlgn="base" hangingPunct="0">
                  <a:spcAft>
                    <a:spcPct val="0"/>
                  </a:spcAft>
                </a:pPr>
                <a:r>
                  <a:rPr lang="en" sz="1100" dirty="0">
                    <a:solidFill>
                      <a:srgbClr val="000000"/>
                    </a:solidFill>
                    <a:latin typeface="Roboto"/>
                    <a:ea typeface="Roboto"/>
                    <a:cs typeface="Roboto"/>
                    <a:sym typeface="Roboto"/>
                  </a:rPr>
                  <a:t>HTTP/1.1, HTTP/2, gRPC, TCP</a:t>
                </a:r>
                <a:r>
                  <a:rPr lang="en-US" sz="1100" dirty="0">
                    <a:solidFill>
                      <a:srgbClr val="000000"/>
                    </a:solidFill>
                    <a:latin typeface="Roboto"/>
                    <a:ea typeface="Roboto"/>
                    <a:cs typeface="Roboto"/>
                    <a:sym typeface="Roboto"/>
                  </a:rPr>
                  <a:t/>
                </a:r>
                <a:br>
                  <a:rPr lang="en-US" sz="1100" dirty="0">
                    <a:solidFill>
                      <a:srgbClr val="000000"/>
                    </a:solidFill>
                    <a:latin typeface="Roboto"/>
                    <a:ea typeface="Roboto"/>
                    <a:cs typeface="Roboto"/>
                    <a:sym typeface="Roboto"/>
                  </a:rPr>
                </a:br>
                <a:r>
                  <a:rPr lang="en" sz="1100" dirty="0">
                    <a:solidFill>
                      <a:srgbClr val="000000"/>
                    </a:solidFill>
                    <a:latin typeface="Roboto"/>
                    <a:ea typeface="Roboto"/>
                    <a:cs typeface="Roboto"/>
                    <a:sym typeface="Roboto"/>
                  </a:rPr>
                  <a:t>with or without TLS</a:t>
                </a:r>
              </a:p>
            </p:txBody>
          </p:sp>
        </p:grpSp>
      </p:grpSp>
    </p:spTree>
    <p:extLst>
      <p:ext uri="{BB962C8B-B14F-4D97-AF65-F5344CB8AC3E}">
        <p14:creationId xmlns:p14="http://schemas.microsoft.com/office/powerpoint/2010/main" val="4390274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404813" y="925512"/>
            <a:ext cx="6438900" cy="4521200"/>
          </a:xfrm>
          <a:prstGeom prst="rect">
            <a:avLst/>
          </a:prstGeom>
        </p:spPr>
      </p:pic>
      <p:sp>
        <p:nvSpPr>
          <p:cNvPr id="5" name="Rectangle 18"/>
          <p:cNvSpPr/>
          <p:nvPr/>
        </p:nvSpPr>
        <p:spPr>
          <a:xfrm>
            <a:off x="7236018" y="1360348"/>
            <a:ext cx="2925251" cy="2862322"/>
          </a:xfrm>
          <a:prstGeom prst="rect">
            <a:avLst/>
          </a:prstGeom>
        </p:spPr>
        <p:txBody>
          <a:bodyPr wrap="square">
            <a:spAutoFit/>
          </a:bodyPr>
          <a:lstStyle/>
          <a:p>
            <a:pPr marL="342900" indent="-342900" defTabSz="914377" eaLnBrk="0" fontAlgn="base">
              <a:spcBef>
                <a:spcPct val="0"/>
              </a:spcBef>
              <a:spcAft>
                <a:spcPct val="0"/>
              </a:spcAft>
              <a:buFont typeface="+mj-lt"/>
              <a:buAutoNum type="arabicPeriod"/>
              <a:defRPr/>
            </a:pPr>
            <a:r>
              <a:rPr lang="en-US" altLang="zh-CN" dirty="0">
                <a:solidFill>
                  <a:srgbClr val="004266"/>
                </a:solidFill>
                <a:latin typeface="Monaco" charset="0"/>
                <a:ea typeface="Monaco" charset="0"/>
                <a:cs typeface="Monaco" charset="0"/>
              </a:rPr>
              <a:t>Service </a:t>
            </a:r>
            <a:r>
              <a:rPr lang="en-US" altLang="zh-CN" dirty="0" smtClean="0">
                <a:solidFill>
                  <a:srgbClr val="004266"/>
                </a:solidFill>
                <a:latin typeface="Monaco" charset="0"/>
                <a:ea typeface="Monaco" charset="0"/>
                <a:cs typeface="Monaco" charset="0"/>
              </a:rPr>
              <a:t>discovery</a:t>
            </a:r>
          </a:p>
          <a:p>
            <a:pPr marL="342900" indent="-342900" defTabSz="914377" eaLnBrk="0" fontAlgn="base">
              <a:spcBef>
                <a:spcPct val="0"/>
              </a:spcBef>
              <a:spcAft>
                <a:spcPct val="0"/>
              </a:spcAft>
              <a:buFont typeface="+mj-lt"/>
              <a:buAutoNum type="arabicPeriod"/>
              <a:defRPr/>
            </a:pPr>
            <a:r>
              <a:rPr lang="en-US" dirty="0">
                <a:solidFill>
                  <a:srgbClr val="004266"/>
                </a:solidFill>
                <a:latin typeface="Monaco" charset="0"/>
                <a:ea typeface="Monaco" charset="0"/>
                <a:cs typeface="Monaco" charset="0"/>
              </a:rPr>
              <a:t>Health </a:t>
            </a:r>
            <a:r>
              <a:rPr lang="en-US" dirty="0" smtClean="0">
                <a:solidFill>
                  <a:srgbClr val="004266"/>
                </a:solidFill>
                <a:latin typeface="Monaco" charset="0"/>
                <a:ea typeface="Monaco" charset="0"/>
                <a:cs typeface="Monaco" charset="0"/>
              </a:rPr>
              <a:t>checking</a:t>
            </a:r>
          </a:p>
          <a:p>
            <a:pPr marL="342900" indent="-342900" defTabSz="914377" eaLnBrk="0" fontAlgn="base">
              <a:spcBef>
                <a:spcPct val="0"/>
              </a:spcBef>
              <a:spcAft>
                <a:spcPct val="0"/>
              </a:spcAft>
              <a:buFont typeface="+mj-lt"/>
              <a:buAutoNum type="arabicPeriod"/>
              <a:defRPr/>
            </a:pPr>
            <a:r>
              <a:rPr lang="en-US" dirty="0" smtClean="0">
                <a:solidFill>
                  <a:srgbClr val="004266"/>
                </a:solidFill>
                <a:latin typeface="Monaco" charset="0"/>
                <a:ea typeface="Monaco" charset="0"/>
                <a:cs typeface="Monaco" charset="0"/>
              </a:rPr>
              <a:t>Routing</a:t>
            </a:r>
          </a:p>
          <a:p>
            <a:pPr marL="342900" indent="-342900" defTabSz="914377" eaLnBrk="0" fontAlgn="base">
              <a:spcBef>
                <a:spcPct val="0"/>
              </a:spcBef>
              <a:spcAft>
                <a:spcPct val="0"/>
              </a:spcAft>
              <a:buFont typeface="+mj-lt"/>
              <a:buAutoNum type="arabicPeriod"/>
              <a:defRPr/>
            </a:pPr>
            <a:r>
              <a:rPr lang="en-US" dirty="0">
                <a:solidFill>
                  <a:srgbClr val="004266"/>
                </a:solidFill>
                <a:latin typeface="Monaco" charset="0"/>
                <a:ea typeface="Monaco" charset="0"/>
                <a:cs typeface="Monaco" charset="0"/>
              </a:rPr>
              <a:t>Load </a:t>
            </a:r>
            <a:r>
              <a:rPr lang="en-US" dirty="0" smtClean="0">
                <a:solidFill>
                  <a:srgbClr val="004266"/>
                </a:solidFill>
                <a:latin typeface="Monaco" charset="0"/>
                <a:ea typeface="Monaco" charset="0"/>
                <a:cs typeface="Monaco" charset="0"/>
              </a:rPr>
              <a:t>balancing</a:t>
            </a:r>
          </a:p>
          <a:p>
            <a:pPr marL="342900" indent="-342900" defTabSz="914377" eaLnBrk="0" fontAlgn="base">
              <a:spcBef>
                <a:spcPct val="0"/>
              </a:spcBef>
              <a:spcAft>
                <a:spcPct val="0"/>
              </a:spcAft>
              <a:buFont typeface="+mj-lt"/>
              <a:buAutoNum type="arabicPeriod"/>
              <a:defRPr/>
            </a:pPr>
            <a:r>
              <a:rPr lang="en-US" dirty="0">
                <a:solidFill>
                  <a:srgbClr val="004266"/>
                </a:solidFill>
                <a:latin typeface="Monaco" charset="0"/>
                <a:ea typeface="Monaco" charset="0"/>
                <a:cs typeface="Monaco" charset="0"/>
              </a:rPr>
              <a:t>Authentication and </a:t>
            </a:r>
            <a:r>
              <a:rPr lang="en-US" dirty="0" smtClean="0">
                <a:solidFill>
                  <a:srgbClr val="004266"/>
                </a:solidFill>
                <a:latin typeface="Monaco" charset="0"/>
                <a:ea typeface="Monaco" charset="0"/>
                <a:cs typeface="Monaco" charset="0"/>
              </a:rPr>
              <a:t>authorization</a:t>
            </a:r>
          </a:p>
          <a:p>
            <a:pPr marL="342900" indent="-342900" defTabSz="914377" eaLnBrk="0" fontAlgn="base">
              <a:spcBef>
                <a:spcPct val="0"/>
              </a:spcBef>
              <a:spcAft>
                <a:spcPct val="0"/>
              </a:spcAft>
              <a:buFont typeface="+mj-lt"/>
              <a:buAutoNum type="arabicPeriod"/>
              <a:defRPr/>
            </a:pPr>
            <a:r>
              <a:rPr lang="en-US" dirty="0" smtClean="0">
                <a:solidFill>
                  <a:srgbClr val="004266"/>
                </a:solidFill>
                <a:latin typeface="Monaco" charset="0"/>
                <a:ea typeface="Monaco" charset="0"/>
                <a:cs typeface="Monaco" charset="0"/>
              </a:rPr>
              <a:t>Observability(distributed tracing, logging, and metrics)</a:t>
            </a:r>
            <a:endParaRPr lang="en-US" dirty="0">
              <a:solidFill>
                <a:srgbClr val="004266"/>
              </a:solidFill>
              <a:latin typeface="Monaco" charset="0"/>
              <a:ea typeface="Monaco" charset="0"/>
              <a:cs typeface="Monaco" charset="0"/>
            </a:endParaRPr>
          </a:p>
        </p:txBody>
      </p:sp>
    </p:spTree>
    <p:extLst>
      <p:ext uri="{BB962C8B-B14F-4D97-AF65-F5344CB8AC3E}">
        <p14:creationId xmlns:p14="http://schemas.microsoft.com/office/powerpoint/2010/main" val="20488681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450762" y="222482"/>
            <a:ext cx="9672034" cy="4678846"/>
          </a:xfrm>
          <a:prstGeom prst="rect">
            <a:avLst/>
          </a:prstGeom>
        </p:spPr>
      </p:pic>
      <p:sp>
        <p:nvSpPr>
          <p:cNvPr id="6" name="矩形 5"/>
          <p:cNvSpPr/>
          <p:nvPr/>
        </p:nvSpPr>
        <p:spPr>
          <a:xfrm>
            <a:off x="5649533" y="3608666"/>
            <a:ext cx="6096000" cy="2585323"/>
          </a:xfrm>
          <a:prstGeom prst="rect">
            <a:avLst/>
          </a:prstGeom>
        </p:spPr>
        <p:txBody>
          <a:bodyPr>
            <a:spAutoFit/>
          </a:bodyPr>
          <a:lstStyle/>
          <a:p>
            <a:r>
              <a:rPr lang="en-US" altLang="zh-CN" b="1" dirty="0">
                <a:latin typeface="medium-content-sans-serif-font" charset="0"/>
              </a:rPr>
              <a:t>Data plane vs. control plane summary</a:t>
            </a:r>
          </a:p>
          <a:p>
            <a:pPr>
              <a:buFont typeface="Arial" charset="0"/>
              <a:buChar char="•"/>
            </a:pPr>
            <a:r>
              <a:rPr lang="en-US" altLang="zh-CN" b="1" dirty="0">
                <a:latin typeface="medium-content-serif-font" charset="0"/>
              </a:rPr>
              <a:t>Service mesh data plane</a:t>
            </a:r>
            <a:r>
              <a:rPr lang="en-US" altLang="zh-CN" dirty="0">
                <a:latin typeface="medium-content-serif-font" charset="0"/>
              </a:rPr>
              <a:t>: Touches every packet/request in the system. Responsible for service discovery, health checking, routing, load balancing, authentication/authorization, and observability.</a:t>
            </a:r>
          </a:p>
          <a:p>
            <a:pPr>
              <a:buFont typeface="Arial" charset="0"/>
              <a:buChar char="•"/>
            </a:pPr>
            <a:r>
              <a:rPr lang="en-US" altLang="zh-CN" b="1" dirty="0">
                <a:latin typeface="medium-content-serif-font" charset="0"/>
              </a:rPr>
              <a:t>Service mesh control plane</a:t>
            </a:r>
            <a:r>
              <a:rPr lang="en-US" altLang="zh-CN" dirty="0">
                <a:latin typeface="medium-content-serif-font" charset="0"/>
              </a:rPr>
              <a:t>: Provides policy and configuration for all of the running data planes in the mesh. Does not touch any packets/requests in the system. The control plane turns all of the data planes into a distributed system.</a:t>
            </a:r>
            <a:endParaRPr lang="en-US" altLang="zh-CN" b="0" i="0" dirty="0">
              <a:effectLst/>
              <a:latin typeface="medium-content-serif-font" charset="0"/>
            </a:endParaRPr>
          </a:p>
        </p:txBody>
      </p:sp>
    </p:spTree>
    <p:extLst>
      <p:ext uri="{BB962C8B-B14F-4D97-AF65-F5344CB8AC3E}">
        <p14:creationId xmlns:p14="http://schemas.microsoft.com/office/powerpoint/2010/main" val="243475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developer.ibm.com/code/wp-content/uploads/sites/118/2017/08/Manage-microservices-traffic-using-Istio-arch-flow.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0880" y="434707"/>
            <a:ext cx="11633024" cy="57729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3024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ctangle 141"/>
          <p:cNvSpPr/>
          <p:nvPr/>
        </p:nvSpPr>
        <p:spPr>
          <a:xfrm rot="5400000">
            <a:off x="5343717" y="53567"/>
            <a:ext cx="4417076" cy="7952269"/>
          </a:xfrm>
          <a:prstGeom prst="rect">
            <a:avLst/>
          </a:prstGeom>
          <a:solidFill>
            <a:schemeClr val="bg1">
              <a:lumMod val="7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88">
              <a:solidFill>
                <a:srgbClr val="FFFFFF"/>
              </a:solidFill>
            </a:endParaRPr>
          </a:p>
        </p:txBody>
      </p:sp>
      <p:grpSp>
        <p:nvGrpSpPr>
          <p:cNvPr id="21" name="Group 20"/>
          <p:cNvGrpSpPr/>
          <p:nvPr/>
        </p:nvGrpSpPr>
        <p:grpSpPr>
          <a:xfrm>
            <a:off x="3921444" y="3536413"/>
            <a:ext cx="1638512" cy="2425177"/>
            <a:chOff x="1609587" y="3471789"/>
            <a:chExt cx="1856980" cy="2748534"/>
          </a:xfrm>
        </p:grpSpPr>
        <p:sp>
          <p:nvSpPr>
            <p:cNvPr id="94" name="Rounded Rectangle 93"/>
            <p:cNvSpPr/>
            <p:nvPr/>
          </p:nvSpPr>
          <p:spPr>
            <a:xfrm rot="5400000">
              <a:off x="1163810" y="3917566"/>
              <a:ext cx="2748534" cy="1856980"/>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95" name="Rounded Rectangle 94"/>
            <p:cNvSpPr/>
            <p:nvPr/>
          </p:nvSpPr>
          <p:spPr>
            <a:xfrm rot="5400000">
              <a:off x="1603162" y="4148016"/>
              <a:ext cx="2163104"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96" name="Rounded Rectangle 95"/>
            <p:cNvSpPr/>
            <p:nvPr/>
          </p:nvSpPr>
          <p:spPr>
            <a:xfrm rot="5400000">
              <a:off x="1441711" y="4276157"/>
              <a:ext cx="2095806"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98" name="Rounded Rectangle 97"/>
            <p:cNvSpPr/>
            <p:nvPr/>
          </p:nvSpPr>
          <p:spPr>
            <a:xfrm rot="5400000">
              <a:off x="1324670" y="4385930"/>
              <a:ext cx="1992376"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99" name="Rounded Rectangle 98"/>
            <p:cNvSpPr/>
            <p:nvPr/>
          </p:nvSpPr>
          <p:spPr>
            <a:xfrm rot="16200000">
              <a:off x="2039548" y="5150797"/>
              <a:ext cx="438980" cy="966415"/>
            </a:xfrm>
            <a:prstGeom prst="round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appA</a:t>
              </a:r>
            </a:p>
          </p:txBody>
        </p:sp>
        <p:sp>
          <p:nvSpPr>
            <p:cNvPr id="100" name="Rounded Rectangle 99"/>
            <p:cNvSpPr/>
            <p:nvPr/>
          </p:nvSpPr>
          <p:spPr>
            <a:xfrm rot="16200000">
              <a:off x="2039955" y="4198500"/>
              <a:ext cx="453059" cy="951524"/>
            </a:xfrm>
            <a:prstGeom prst="roundRect">
              <a:avLst/>
            </a:prstGeom>
            <a:solidFill>
              <a:schemeClr val="accent1">
                <a:lumMod val="40000"/>
                <a:lumOff val="60000"/>
                <a:alpha val="25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Proxy</a:t>
              </a:r>
            </a:p>
          </p:txBody>
        </p:sp>
        <p:cxnSp>
          <p:nvCxnSpPr>
            <p:cNvPr id="102" name="Straight Arrow Connector 101"/>
            <p:cNvCxnSpPr>
              <a:stCxn id="100" idx="1"/>
              <a:endCxn id="99" idx="3"/>
            </p:cNvCxnSpPr>
            <p:nvPr/>
          </p:nvCxnSpPr>
          <p:spPr>
            <a:xfrm flipH="1">
              <a:off x="2259039" y="4900792"/>
              <a:ext cx="7446" cy="513723"/>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97" name="TextBox 96"/>
            <p:cNvSpPr txBox="1"/>
            <p:nvPr/>
          </p:nvSpPr>
          <p:spPr>
            <a:xfrm>
              <a:off x="1690490" y="4016884"/>
              <a:ext cx="518133" cy="313932"/>
            </a:xfrm>
            <a:prstGeom prst="rect">
              <a:avLst/>
            </a:prstGeom>
            <a:noFill/>
          </p:spPr>
          <p:txBody>
            <a:bodyPr wrap="none" rtlCol="0">
              <a:spAutoFit/>
            </a:bodyPr>
            <a:lstStyle/>
            <a:p>
              <a:r>
                <a:rPr lang="en-US" sz="1200" dirty="0">
                  <a:solidFill>
                    <a:srgbClr val="000000"/>
                  </a:solidFill>
                </a:rPr>
                <a:t>Pod</a:t>
              </a:r>
            </a:p>
          </p:txBody>
        </p:sp>
      </p:grpSp>
      <p:grpSp>
        <p:nvGrpSpPr>
          <p:cNvPr id="20" name="Group 19"/>
          <p:cNvGrpSpPr/>
          <p:nvPr/>
        </p:nvGrpSpPr>
        <p:grpSpPr>
          <a:xfrm>
            <a:off x="4028637" y="1827746"/>
            <a:ext cx="1132684" cy="586781"/>
            <a:chOff x="4512986" y="1676403"/>
            <a:chExt cx="1283708" cy="665019"/>
          </a:xfrm>
        </p:grpSpPr>
        <p:sp>
          <p:nvSpPr>
            <p:cNvPr id="64" name="Rounded Rectangle 63"/>
            <p:cNvSpPr/>
            <p:nvPr/>
          </p:nvSpPr>
          <p:spPr>
            <a:xfrm rot="5400000">
              <a:off x="4822330" y="1367059"/>
              <a:ext cx="665019"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65" name="Rounded Rectangle 64"/>
            <p:cNvSpPr/>
            <p:nvPr/>
          </p:nvSpPr>
          <p:spPr>
            <a:xfrm rot="16200000">
              <a:off x="4970939" y="1453572"/>
              <a:ext cx="367802" cy="1145966"/>
            </a:xfrm>
            <a:prstGeom prst="round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Proxy</a:t>
              </a:r>
            </a:p>
          </p:txBody>
        </p:sp>
      </p:grpSp>
      <p:sp>
        <p:nvSpPr>
          <p:cNvPr id="70" name="TextBox 69"/>
          <p:cNvSpPr txBox="1"/>
          <p:nvPr/>
        </p:nvSpPr>
        <p:spPr>
          <a:xfrm>
            <a:off x="5132358" y="1821161"/>
            <a:ext cx="1047082" cy="461665"/>
          </a:xfrm>
          <a:prstGeom prst="rect">
            <a:avLst/>
          </a:prstGeom>
          <a:noFill/>
        </p:spPr>
        <p:txBody>
          <a:bodyPr wrap="none" rtlCol="0">
            <a:spAutoFit/>
          </a:bodyPr>
          <a:lstStyle/>
          <a:p>
            <a:r>
              <a:rPr lang="en-US" sz="1200" dirty="0">
                <a:solidFill>
                  <a:srgbClr val="000000"/>
                </a:solidFill>
              </a:rPr>
              <a:t>Istio ingress </a:t>
            </a:r>
          </a:p>
          <a:p>
            <a:r>
              <a:rPr lang="en-US" sz="1200" dirty="0">
                <a:solidFill>
                  <a:srgbClr val="000000"/>
                </a:solidFill>
              </a:rPr>
              <a:t>Controller</a:t>
            </a:r>
          </a:p>
        </p:txBody>
      </p:sp>
      <p:cxnSp>
        <p:nvCxnSpPr>
          <p:cNvPr id="24" name="Straight Arrow Connector 23"/>
          <p:cNvCxnSpPr>
            <a:endCxn id="64" idx="1"/>
          </p:cNvCxnSpPr>
          <p:nvPr/>
        </p:nvCxnSpPr>
        <p:spPr>
          <a:xfrm>
            <a:off x="4594979" y="1190700"/>
            <a:ext cx="0" cy="637046"/>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a:stCxn id="64" idx="3"/>
            <a:endCxn id="98" idx="1"/>
          </p:cNvCxnSpPr>
          <p:nvPr/>
        </p:nvCxnSpPr>
        <p:spPr>
          <a:xfrm flipH="1">
            <a:off x="4549037" y="2414528"/>
            <a:ext cx="45943" cy="1615833"/>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89" name="TextBox 88"/>
          <p:cNvSpPr txBox="1"/>
          <p:nvPr/>
        </p:nvSpPr>
        <p:spPr>
          <a:xfrm>
            <a:off x="3998686" y="5895898"/>
            <a:ext cx="833433" cy="276999"/>
          </a:xfrm>
          <a:prstGeom prst="rect">
            <a:avLst/>
          </a:prstGeom>
          <a:noFill/>
        </p:spPr>
        <p:txBody>
          <a:bodyPr wrap="none" rtlCol="0">
            <a:spAutoFit/>
          </a:bodyPr>
          <a:lstStyle/>
          <a:p>
            <a:r>
              <a:rPr lang="en-US" sz="1200" dirty="0">
                <a:solidFill>
                  <a:srgbClr val="000000"/>
                </a:solidFill>
              </a:rPr>
              <a:t>Service A</a:t>
            </a:r>
          </a:p>
        </p:txBody>
      </p:sp>
      <p:grpSp>
        <p:nvGrpSpPr>
          <p:cNvPr id="103" name="Group 102"/>
          <p:cNvGrpSpPr/>
          <p:nvPr/>
        </p:nvGrpSpPr>
        <p:grpSpPr>
          <a:xfrm>
            <a:off x="6920554" y="3536413"/>
            <a:ext cx="1638512" cy="2425177"/>
            <a:chOff x="1550445" y="3471789"/>
            <a:chExt cx="1856980" cy="2748534"/>
          </a:xfrm>
        </p:grpSpPr>
        <p:sp>
          <p:nvSpPr>
            <p:cNvPr id="105" name="Rounded Rectangle 104"/>
            <p:cNvSpPr/>
            <p:nvPr/>
          </p:nvSpPr>
          <p:spPr>
            <a:xfrm rot="5400000">
              <a:off x="1104668" y="3917566"/>
              <a:ext cx="2748534" cy="1856980"/>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108" name="Rounded Rectangle 107"/>
            <p:cNvSpPr/>
            <p:nvPr/>
          </p:nvSpPr>
          <p:spPr>
            <a:xfrm rot="5400000">
              <a:off x="1258650" y="4140718"/>
              <a:ext cx="2177700"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110" name="Rounded Rectangle 109"/>
            <p:cNvSpPr/>
            <p:nvPr/>
          </p:nvSpPr>
          <p:spPr>
            <a:xfrm rot="5400000">
              <a:off x="1472243" y="4268859"/>
              <a:ext cx="2110401"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111" name="Rounded Rectangle 110"/>
            <p:cNvSpPr/>
            <p:nvPr/>
          </p:nvSpPr>
          <p:spPr>
            <a:xfrm rot="5400000">
              <a:off x="1706577" y="4365452"/>
              <a:ext cx="1956273"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112" name="Rounded Rectangle 111"/>
            <p:cNvSpPr/>
            <p:nvPr/>
          </p:nvSpPr>
          <p:spPr>
            <a:xfrm rot="16200000">
              <a:off x="2486422" y="5136201"/>
              <a:ext cx="438980" cy="966415"/>
            </a:xfrm>
            <a:prstGeom prst="round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appB</a:t>
              </a:r>
            </a:p>
          </p:txBody>
        </p:sp>
        <p:sp>
          <p:nvSpPr>
            <p:cNvPr id="113" name="Rounded Rectangle 112"/>
            <p:cNvSpPr/>
            <p:nvPr/>
          </p:nvSpPr>
          <p:spPr>
            <a:xfrm rot="16200000">
              <a:off x="2473090" y="4198001"/>
              <a:ext cx="453059" cy="951524"/>
            </a:xfrm>
            <a:prstGeom prst="roundRect">
              <a:avLst/>
            </a:prstGeom>
            <a:solidFill>
              <a:schemeClr val="accent1">
                <a:lumMod val="40000"/>
                <a:lumOff val="60000"/>
                <a:alpha val="25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Proxy</a:t>
              </a:r>
            </a:p>
          </p:txBody>
        </p:sp>
        <p:cxnSp>
          <p:nvCxnSpPr>
            <p:cNvPr id="114" name="Straight Arrow Connector 113"/>
            <p:cNvCxnSpPr/>
            <p:nvPr/>
          </p:nvCxnSpPr>
          <p:spPr>
            <a:xfrm flipH="1">
              <a:off x="2705913" y="4886196"/>
              <a:ext cx="7446" cy="513723"/>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grpSp>
      <p:cxnSp>
        <p:nvCxnSpPr>
          <p:cNvPr id="119" name="Straight Arrow Connector 118"/>
          <p:cNvCxnSpPr>
            <a:stCxn id="100" idx="2"/>
            <a:endCxn id="113" idx="0"/>
          </p:cNvCxnSpPr>
          <p:nvPr/>
        </p:nvCxnSpPr>
        <p:spPr>
          <a:xfrm flipV="1">
            <a:off x="4920850" y="4596979"/>
            <a:ext cx="2593893" cy="440"/>
          </a:xfrm>
          <a:prstGeom prst="straightConnector1">
            <a:avLst/>
          </a:prstGeom>
          <a:ln>
            <a:solidFill>
              <a:schemeClr val="accent1">
                <a:lumMod val="75000"/>
              </a:schemeClr>
            </a:solidFill>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120" name="Straight Arrow Connector 119"/>
          <p:cNvCxnSpPr>
            <a:stCxn id="100" idx="2"/>
          </p:cNvCxnSpPr>
          <p:nvPr/>
        </p:nvCxnSpPr>
        <p:spPr>
          <a:xfrm flipV="1">
            <a:off x="4920850" y="4313702"/>
            <a:ext cx="2324566" cy="283717"/>
          </a:xfrm>
          <a:prstGeom prst="straightConnector1">
            <a:avLst/>
          </a:prstGeom>
          <a:ln>
            <a:solidFill>
              <a:schemeClr val="accent1">
                <a:lumMod val="75000"/>
              </a:schemeClr>
            </a:solidFill>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121" name="Straight Arrow Connector 120"/>
          <p:cNvCxnSpPr>
            <a:stCxn id="100" idx="2"/>
          </p:cNvCxnSpPr>
          <p:nvPr/>
        </p:nvCxnSpPr>
        <p:spPr>
          <a:xfrm flipV="1">
            <a:off x="4920850" y="3928060"/>
            <a:ext cx="2146299" cy="669359"/>
          </a:xfrm>
          <a:prstGeom prst="straightConnector1">
            <a:avLst/>
          </a:prstGeom>
          <a:ln>
            <a:solidFill>
              <a:schemeClr val="accent1">
                <a:lumMod val="75000"/>
              </a:schemeClr>
            </a:solidFill>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64" idx="3"/>
            <a:endCxn id="108" idx="1"/>
          </p:cNvCxnSpPr>
          <p:nvPr/>
        </p:nvCxnSpPr>
        <p:spPr>
          <a:xfrm>
            <a:off x="4594980" y="2414528"/>
            <a:ext cx="3028859" cy="1317709"/>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122" name="TextBox 121"/>
          <p:cNvSpPr txBox="1"/>
          <p:nvPr/>
        </p:nvSpPr>
        <p:spPr>
          <a:xfrm>
            <a:off x="7013488" y="5949158"/>
            <a:ext cx="841897" cy="276999"/>
          </a:xfrm>
          <a:prstGeom prst="rect">
            <a:avLst/>
          </a:prstGeom>
          <a:noFill/>
        </p:spPr>
        <p:txBody>
          <a:bodyPr wrap="none" rtlCol="0">
            <a:spAutoFit/>
          </a:bodyPr>
          <a:lstStyle/>
          <a:p>
            <a:r>
              <a:rPr lang="en-US" sz="1200" dirty="0">
                <a:solidFill>
                  <a:srgbClr val="000000"/>
                </a:solidFill>
              </a:rPr>
              <a:t>Service B</a:t>
            </a:r>
          </a:p>
        </p:txBody>
      </p:sp>
      <p:sp>
        <p:nvSpPr>
          <p:cNvPr id="128" name="TextBox 127"/>
          <p:cNvSpPr txBox="1"/>
          <p:nvPr/>
        </p:nvSpPr>
        <p:spPr>
          <a:xfrm>
            <a:off x="9029849" y="4770463"/>
            <a:ext cx="2204444" cy="769441"/>
          </a:xfrm>
          <a:prstGeom prst="rect">
            <a:avLst/>
          </a:prstGeom>
          <a:noFill/>
        </p:spPr>
        <p:txBody>
          <a:bodyPr wrap="square" rtlCol="0">
            <a:spAutoFit/>
          </a:bodyPr>
          <a:lstStyle/>
          <a:p>
            <a:r>
              <a:rPr lang="en-US" sz="1100" dirty="0">
                <a:solidFill>
                  <a:srgbClr val="000000"/>
                </a:solidFill>
              </a:rPr>
              <a:t>1. All traffic entering and leaving pod is </a:t>
            </a:r>
            <a:r>
              <a:rPr lang="en-US" sz="1100" b="1" dirty="0">
                <a:solidFill>
                  <a:srgbClr val="000000"/>
                </a:solidFill>
              </a:rPr>
              <a:t>transparently routed</a:t>
            </a:r>
            <a:r>
              <a:rPr lang="en-US" sz="1100" dirty="0">
                <a:solidFill>
                  <a:srgbClr val="000000"/>
                </a:solidFill>
              </a:rPr>
              <a:t> via Proxy without requiring any application changes.</a:t>
            </a:r>
          </a:p>
        </p:txBody>
      </p:sp>
      <p:cxnSp>
        <p:nvCxnSpPr>
          <p:cNvPr id="136" name="Straight Arrow Connector 135"/>
          <p:cNvCxnSpPr>
            <a:stCxn id="128" idx="1"/>
          </p:cNvCxnSpPr>
          <p:nvPr/>
        </p:nvCxnSpPr>
        <p:spPr>
          <a:xfrm flipH="1" flipV="1">
            <a:off x="7981799" y="5049689"/>
            <a:ext cx="1048050" cy="105495"/>
          </a:xfrm>
          <a:prstGeom prst="straightConnector1">
            <a:avLst/>
          </a:prstGeom>
          <a:ln w="12700">
            <a:solidFill>
              <a:schemeClr val="tx1"/>
            </a:solidFill>
            <a:prstDash val="dash"/>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140" name="Rounded Rectangle 139"/>
          <p:cNvSpPr/>
          <p:nvPr/>
        </p:nvSpPr>
        <p:spPr>
          <a:xfrm>
            <a:off x="9069102" y="2736697"/>
            <a:ext cx="1430580" cy="323978"/>
          </a:xfrm>
          <a:prstGeom prst="roundRect">
            <a:avLst/>
          </a:prstGeom>
          <a:solidFill>
            <a:schemeClr val="bg1">
              <a:lumMod val="65000"/>
            </a:schemeClr>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Kube API Server</a:t>
            </a:r>
          </a:p>
        </p:txBody>
      </p:sp>
      <p:grpSp>
        <p:nvGrpSpPr>
          <p:cNvPr id="170" name="Group 169"/>
          <p:cNvGrpSpPr/>
          <p:nvPr/>
        </p:nvGrpSpPr>
        <p:grpSpPr>
          <a:xfrm>
            <a:off x="242725" y="2413531"/>
            <a:ext cx="3129997" cy="646331"/>
            <a:chOff x="6122412" y="92830"/>
            <a:chExt cx="3547330" cy="732508"/>
          </a:xfrm>
        </p:grpSpPr>
        <p:cxnSp>
          <p:nvCxnSpPr>
            <p:cNvPr id="163" name="Straight Arrow Connector 162"/>
            <p:cNvCxnSpPr/>
            <p:nvPr/>
          </p:nvCxnSpPr>
          <p:spPr>
            <a:xfrm flipH="1">
              <a:off x="6122412" y="420833"/>
              <a:ext cx="560388" cy="0"/>
            </a:xfrm>
            <a:prstGeom prst="straightConnector1">
              <a:avLst/>
            </a:prstGeom>
            <a:ln>
              <a:solidFill>
                <a:schemeClr val="accent1">
                  <a:lumMod val="75000"/>
                </a:schemeClr>
              </a:solidFill>
              <a:headEnd type="oval" w="med" len="med"/>
              <a:tailEnd type="oval" w="med" len="med"/>
            </a:ln>
            <a:effectLst/>
          </p:spPr>
          <p:style>
            <a:lnRef idx="2">
              <a:schemeClr val="accent1"/>
            </a:lnRef>
            <a:fillRef idx="0">
              <a:schemeClr val="accent1"/>
            </a:fillRef>
            <a:effectRef idx="1">
              <a:schemeClr val="accent1"/>
            </a:effectRef>
            <a:fontRef idx="minor">
              <a:schemeClr val="tx1"/>
            </a:fontRef>
          </p:style>
        </p:cxnSp>
        <p:sp>
          <p:nvSpPr>
            <p:cNvPr id="167" name="TextBox 166"/>
            <p:cNvSpPr txBox="1"/>
            <p:nvPr/>
          </p:nvSpPr>
          <p:spPr>
            <a:xfrm>
              <a:off x="7031254" y="92830"/>
              <a:ext cx="2638488" cy="732508"/>
            </a:xfrm>
            <a:prstGeom prst="rect">
              <a:avLst/>
            </a:prstGeom>
            <a:noFill/>
          </p:spPr>
          <p:txBody>
            <a:bodyPr wrap="square" rtlCol="0">
              <a:spAutoFit/>
            </a:bodyPr>
            <a:lstStyle/>
            <a:p>
              <a:r>
                <a:rPr lang="en-US" sz="1200" b="1" dirty="0">
                  <a:solidFill>
                    <a:srgbClr val="000000"/>
                  </a:solidFill>
                </a:rPr>
                <a:t>User/application traffic.</a:t>
              </a:r>
              <a:r>
                <a:rPr lang="en-US" sz="1200" dirty="0">
                  <a:solidFill>
                    <a:srgbClr val="000000"/>
                  </a:solidFill>
                </a:rPr>
                <a:t> HTTP/1.1, HTTP/2, gRPC, TCP with or without TLS</a:t>
              </a:r>
            </a:p>
          </p:txBody>
        </p:sp>
      </p:grpSp>
      <p:grpSp>
        <p:nvGrpSpPr>
          <p:cNvPr id="171" name="Group 170"/>
          <p:cNvGrpSpPr/>
          <p:nvPr/>
        </p:nvGrpSpPr>
        <p:grpSpPr>
          <a:xfrm>
            <a:off x="301898" y="3452561"/>
            <a:ext cx="3274223" cy="830997"/>
            <a:chOff x="4744307" y="874690"/>
            <a:chExt cx="5178493" cy="941796"/>
          </a:xfrm>
        </p:grpSpPr>
        <p:cxnSp>
          <p:nvCxnSpPr>
            <p:cNvPr id="168" name="Straight Arrow Connector 167"/>
            <p:cNvCxnSpPr/>
            <p:nvPr/>
          </p:nvCxnSpPr>
          <p:spPr>
            <a:xfrm flipH="1">
              <a:off x="4744307" y="1230407"/>
              <a:ext cx="782035" cy="0"/>
            </a:xfrm>
            <a:prstGeom prst="straightConnector1">
              <a:avLst/>
            </a:prstGeom>
            <a:ln>
              <a:solidFill>
                <a:schemeClr val="tx1"/>
              </a:solidFill>
              <a:prstDash val="sysDash"/>
              <a:headEnd type="oval" w="med" len="med"/>
              <a:tailEnd type="oval" w="med" len="med"/>
            </a:ln>
            <a:effectLst/>
          </p:spPr>
          <p:style>
            <a:lnRef idx="2">
              <a:schemeClr val="accent1"/>
            </a:lnRef>
            <a:fillRef idx="0">
              <a:schemeClr val="accent1"/>
            </a:fillRef>
            <a:effectRef idx="1">
              <a:schemeClr val="accent1"/>
            </a:effectRef>
            <a:fontRef idx="minor">
              <a:schemeClr val="tx1"/>
            </a:fontRef>
          </p:style>
        </p:cxnSp>
        <p:sp>
          <p:nvSpPr>
            <p:cNvPr id="169" name="TextBox 168"/>
            <p:cNvSpPr txBox="1"/>
            <p:nvPr/>
          </p:nvSpPr>
          <p:spPr>
            <a:xfrm>
              <a:off x="5568851" y="874690"/>
              <a:ext cx="4353949" cy="941796"/>
            </a:xfrm>
            <a:prstGeom prst="rect">
              <a:avLst/>
            </a:prstGeom>
            <a:noFill/>
          </p:spPr>
          <p:txBody>
            <a:bodyPr wrap="square" rtlCol="0">
              <a:spAutoFit/>
            </a:bodyPr>
            <a:lstStyle/>
            <a:p>
              <a:r>
                <a:rPr lang="en-US" sz="1200" b="1" dirty="0">
                  <a:solidFill>
                    <a:srgbClr val="000000"/>
                  </a:solidFill>
                </a:rPr>
                <a:t>Istio control plane traffic</a:t>
              </a:r>
              <a:r>
                <a:rPr lang="en-US" sz="1200" dirty="0">
                  <a:solidFill>
                    <a:srgbClr val="000000"/>
                  </a:solidFill>
                </a:rPr>
                <a:t>. Request routing rules, resilience configuration (circuit breakers, timeouts, retries), policies (ACLs, rate limits, auth), and metrics/reports from proxies. </a:t>
              </a:r>
            </a:p>
          </p:txBody>
        </p:sp>
      </p:grpSp>
      <p:sp>
        <p:nvSpPr>
          <p:cNvPr id="185" name="Rounded Rectangle 184"/>
          <p:cNvSpPr/>
          <p:nvPr/>
        </p:nvSpPr>
        <p:spPr>
          <a:xfrm>
            <a:off x="9062247" y="1811967"/>
            <a:ext cx="1437435" cy="208502"/>
          </a:xfrm>
          <a:prstGeom prst="roundRect">
            <a:avLst/>
          </a:prstGeom>
          <a:solidFill>
            <a:schemeClr val="accent3">
              <a:lumMod val="20000"/>
              <a:lumOff val="80000"/>
            </a:schemeClr>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a:solidFill>
                  <a:srgbClr val="000000"/>
                </a:solidFill>
              </a:rPr>
              <a:t>Prometheus</a:t>
            </a:r>
            <a:endParaRPr lang="en-US" sz="1200" dirty="0">
              <a:solidFill>
                <a:srgbClr val="000000"/>
              </a:solidFill>
            </a:endParaRPr>
          </a:p>
        </p:txBody>
      </p:sp>
      <p:sp>
        <p:nvSpPr>
          <p:cNvPr id="187" name="TextBox 186"/>
          <p:cNvSpPr txBox="1"/>
          <p:nvPr/>
        </p:nvSpPr>
        <p:spPr>
          <a:xfrm>
            <a:off x="9974588" y="2075987"/>
            <a:ext cx="1518558" cy="430887"/>
          </a:xfrm>
          <a:prstGeom prst="rect">
            <a:avLst/>
          </a:prstGeom>
          <a:noFill/>
        </p:spPr>
        <p:txBody>
          <a:bodyPr wrap="square" rtlCol="0">
            <a:spAutoFit/>
          </a:bodyPr>
          <a:lstStyle/>
          <a:p>
            <a:r>
              <a:rPr lang="en-US" sz="1100" dirty="0">
                <a:solidFill>
                  <a:srgbClr val="000000"/>
                </a:solidFill>
              </a:rPr>
              <a:t>Metrics &amp; reports from proxies</a:t>
            </a:r>
          </a:p>
        </p:txBody>
      </p:sp>
      <p:grpSp>
        <p:nvGrpSpPr>
          <p:cNvPr id="204" name="Group 203"/>
          <p:cNvGrpSpPr/>
          <p:nvPr/>
        </p:nvGrpSpPr>
        <p:grpSpPr>
          <a:xfrm>
            <a:off x="6281705" y="1955349"/>
            <a:ext cx="2201582" cy="830062"/>
            <a:chOff x="4491861" y="3282366"/>
            <a:chExt cx="2495126" cy="940737"/>
          </a:xfrm>
        </p:grpSpPr>
        <p:sp>
          <p:nvSpPr>
            <p:cNvPr id="191" name="Rounded Rectangle 190"/>
            <p:cNvSpPr/>
            <p:nvPr/>
          </p:nvSpPr>
          <p:spPr>
            <a:xfrm rot="5400000">
              <a:off x="5269055" y="2505172"/>
              <a:ext cx="940737" cy="2495126"/>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124" name="Rounded Rectangle 123"/>
            <p:cNvSpPr/>
            <p:nvPr/>
          </p:nvSpPr>
          <p:spPr>
            <a:xfrm>
              <a:off x="4757965" y="3356168"/>
              <a:ext cx="2022054" cy="576315"/>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Istio Control Plane</a:t>
              </a:r>
            </a:p>
          </p:txBody>
        </p:sp>
        <p:sp>
          <p:nvSpPr>
            <p:cNvPr id="189" name="Rounded Rectangle 188"/>
            <p:cNvSpPr/>
            <p:nvPr/>
          </p:nvSpPr>
          <p:spPr>
            <a:xfrm>
              <a:off x="4688141" y="3448791"/>
              <a:ext cx="2022054" cy="576315"/>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Istio Control Plane</a:t>
              </a:r>
            </a:p>
          </p:txBody>
        </p:sp>
        <p:sp>
          <p:nvSpPr>
            <p:cNvPr id="190" name="Rounded Rectangle 189"/>
            <p:cNvSpPr/>
            <p:nvPr/>
          </p:nvSpPr>
          <p:spPr>
            <a:xfrm>
              <a:off x="4610060" y="3522063"/>
              <a:ext cx="2022054" cy="576315"/>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Istio Control Plane</a:t>
              </a:r>
            </a:p>
            <a:p>
              <a:pPr algn="ctr"/>
              <a:r>
                <a:rPr lang="en-US" sz="1200" dirty="0">
                  <a:solidFill>
                    <a:srgbClr val="000000"/>
                  </a:solidFill>
                </a:rPr>
                <a:t>(Manager, Mixer)</a:t>
              </a:r>
            </a:p>
          </p:txBody>
        </p:sp>
      </p:grpSp>
      <p:cxnSp>
        <p:nvCxnSpPr>
          <p:cNvPr id="144" name="Straight Arrow Connector 143"/>
          <p:cNvCxnSpPr>
            <a:stCxn id="140" idx="1"/>
            <a:endCxn id="190" idx="3"/>
          </p:cNvCxnSpPr>
          <p:nvPr/>
        </p:nvCxnSpPr>
        <p:spPr>
          <a:xfrm flipH="1" flipV="1">
            <a:off x="8170163" y="2421103"/>
            <a:ext cx="898939" cy="477583"/>
          </a:xfrm>
          <a:prstGeom prst="straightConnector1">
            <a:avLst/>
          </a:prstGeom>
          <a:ln w="12700">
            <a:solidFill>
              <a:schemeClr val="tx1"/>
            </a:solidFill>
            <a:prstDash val="sysDash"/>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178" name="Elbow Connector 177"/>
          <p:cNvCxnSpPr>
            <a:endCxn id="185" idx="2"/>
          </p:cNvCxnSpPr>
          <p:nvPr/>
        </p:nvCxnSpPr>
        <p:spPr>
          <a:xfrm flipV="1">
            <a:off x="8139292" y="2020469"/>
            <a:ext cx="1641673" cy="256752"/>
          </a:xfrm>
          <a:prstGeom prst="bentConnector2">
            <a:avLst/>
          </a:prstGeom>
          <a:ln w="12700">
            <a:solidFill>
              <a:schemeClr val="tx1"/>
            </a:solidFill>
            <a:prstDash val="sysDash"/>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sp>
        <p:nvSpPr>
          <p:cNvPr id="208" name="Rounded Rectangle 207"/>
          <p:cNvSpPr/>
          <p:nvPr/>
        </p:nvSpPr>
        <p:spPr>
          <a:xfrm>
            <a:off x="6740620" y="1844280"/>
            <a:ext cx="1387634" cy="105461"/>
          </a:xfrm>
          <a:prstGeom prst="roundRect">
            <a:avLst/>
          </a:prstGeom>
          <a:solidFill>
            <a:schemeClr val="bg1"/>
          </a:solidFill>
          <a:ln>
            <a:solidFill>
              <a:schemeClr val="tx1"/>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88">
              <a:solidFill>
                <a:srgbClr val="FFFFFF"/>
              </a:solidFill>
            </a:endParaRPr>
          </a:p>
        </p:txBody>
      </p:sp>
      <p:sp>
        <p:nvSpPr>
          <p:cNvPr id="209" name="TextBox 208"/>
          <p:cNvSpPr txBox="1"/>
          <p:nvPr/>
        </p:nvSpPr>
        <p:spPr>
          <a:xfrm>
            <a:off x="6578266" y="1579320"/>
            <a:ext cx="2016985" cy="276999"/>
          </a:xfrm>
          <a:prstGeom prst="rect">
            <a:avLst/>
          </a:prstGeom>
          <a:noFill/>
        </p:spPr>
        <p:txBody>
          <a:bodyPr wrap="square" rtlCol="0">
            <a:spAutoFit/>
          </a:bodyPr>
          <a:lstStyle/>
          <a:p>
            <a:r>
              <a:rPr lang="en-US" sz="1200">
                <a:solidFill>
                  <a:srgbClr val="000000"/>
                </a:solidFill>
              </a:rPr>
              <a:t>Control Plane REST API</a:t>
            </a:r>
            <a:endParaRPr lang="en-US" sz="1200" dirty="0">
              <a:solidFill>
                <a:srgbClr val="000000"/>
              </a:solidFill>
            </a:endParaRPr>
          </a:p>
        </p:txBody>
      </p:sp>
      <p:sp>
        <p:nvSpPr>
          <p:cNvPr id="211" name="TextBox 210"/>
          <p:cNvSpPr txBox="1"/>
          <p:nvPr/>
        </p:nvSpPr>
        <p:spPr>
          <a:xfrm>
            <a:off x="9896134" y="5952967"/>
            <a:ext cx="2204444" cy="276999"/>
          </a:xfrm>
          <a:prstGeom prst="rect">
            <a:avLst/>
          </a:prstGeom>
          <a:noFill/>
        </p:spPr>
        <p:txBody>
          <a:bodyPr wrap="square" rtlCol="0">
            <a:spAutoFit/>
          </a:bodyPr>
          <a:lstStyle/>
          <a:p>
            <a:r>
              <a:rPr lang="en-US" sz="1200" b="1">
                <a:solidFill>
                  <a:srgbClr val="000000"/>
                </a:solidFill>
              </a:rPr>
              <a:t>Kubernetes Cluster</a:t>
            </a:r>
            <a:endParaRPr lang="en-US" sz="1200" b="1" dirty="0">
              <a:solidFill>
                <a:srgbClr val="000000"/>
              </a:solidFill>
            </a:endParaRPr>
          </a:p>
        </p:txBody>
      </p:sp>
      <p:sp>
        <p:nvSpPr>
          <p:cNvPr id="214" name="TextBox 213"/>
          <p:cNvSpPr txBox="1"/>
          <p:nvPr/>
        </p:nvSpPr>
        <p:spPr>
          <a:xfrm>
            <a:off x="197285" y="4755072"/>
            <a:ext cx="3039353" cy="830997"/>
          </a:xfrm>
          <a:prstGeom prst="rect">
            <a:avLst/>
          </a:prstGeom>
          <a:noFill/>
        </p:spPr>
        <p:txBody>
          <a:bodyPr wrap="square" rtlCol="0">
            <a:spAutoFit/>
          </a:bodyPr>
          <a:lstStyle/>
          <a:p>
            <a:r>
              <a:rPr lang="en-US" sz="1200" b="1" dirty="0">
                <a:solidFill>
                  <a:srgbClr val="000000"/>
                </a:solidFill>
              </a:rPr>
              <a:t>Proxy.</a:t>
            </a:r>
            <a:r>
              <a:rPr lang="en-US" sz="1200" dirty="0">
                <a:solidFill>
                  <a:srgbClr val="000000"/>
                </a:solidFill>
              </a:rPr>
              <a:t> Based on Envoy, a high performance L7 proxy from Lyft, currently being used at large scale in production.</a:t>
            </a:r>
          </a:p>
          <a:p>
            <a:r>
              <a:rPr lang="en-US" sz="1200" dirty="0">
                <a:solidFill>
                  <a:srgbClr val="000000"/>
                </a:solidFill>
              </a:rPr>
              <a:t>https://</a:t>
            </a:r>
            <a:r>
              <a:rPr lang="en-US" sz="1200" dirty="0" err="1">
                <a:solidFill>
                  <a:srgbClr val="000000"/>
                </a:solidFill>
              </a:rPr>
              <a:t>github.com</a:t>
            </a:r>
            <a:r>
              <a:rPr lang="en-US" sz="1200" dirty="0">
                <a:solidFill>
                  <a:srgbClr val="000000"/>
                </a:solidFill>
              </a:rPr>
              <a:t>/</a:t>
            </a:r>
            <a:r>
              <a:rPr lang="en-US" sz="1200" dirty="0" err="1">
                <a:solidFill>
                  <a:srgbClr val="000000"/>
                </a:solidFill>
              </a:rPr>
              <a:t>lyft</a:t>
            </a:r>
            <a:r>
              <a:rPr lang="en-US" sz="1200" dirty="0">
                <a:solidFill>
                  <a:srgbClr val="000000"/>
                </a:solidFill>
              </a:rPr>
              <a:t>/envoy</a:t>
            </a:r>
          </a:p>
        </p:txBody>
      </p:sp>
      <p:cxnSp>
        <p:nvCxnSpPr>
          <p:cNvPr id="154" name="Straight Arrow Connector 153"/>
          <p:cNvCxnSpPr>
            <a:stCxn id="190" idx="2"/>
            <a:endCxn id="100" idx="3"/>
          </p:cNvCxnSpPr>
          <p:nvPr/>
        </p:nvCxnSpPr>
        <p:spPr>
          <a:xfrm flipH="1">
            <a:off x="4501061" y="2675360"/>
            <a:ext cx="2777021" cy="1722181"/>
          </a:xfrm>
          <a:prstGeom prst="straightConnector1">
            <a:avLst/>
          </a:prstGeom>
          <a:ln w="12700">
            <a:solidFill>
              <a:schemeClr val="tx1"/>
            </a:solidFill>
            <a:prstDash val="sysDash"/>
            <a:headEnd type="arrow"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146" name="Straight Arrow Connector 145"/>
          <p:cNvCxnSpPr>
            <a:stCxn id="190" idx="2"/>
            <a:endCxn id="113" idx="3"/>
          </p:cNvCxnSpPr>
          <p:nvPr/>
        </p:nvCxnSpPr>
        <p:spPr>
          <a:xfrm>
            <a:off x="7278081" y="2675359"/>
            <a:ext cx="656451" cy="1721741"/>
          </a:xfrm>
          <a:prstGeom prst="straightConnector1">
            <a:avLst/>
          </a:prstGeom>
          <a:ln w="12700">
            <a:solidFill>
              <a:schemeClr val="tx1"/>
            </a:solidFill>
            <a:prstDash val="sysDash"/>
            <a:headEnd type="arrow" w="med" len="med"/>
            <a:tailEnd type="arrow" w="med" len="med"/>
          </a:ln>
          <a:effectLst/>
        </p:spPr>
        <p:style>
          <a:lnRef idx="2">
            <a:schemeClr val="accent1"/>
          </a:lnRef>
          <a:fillRef idx="0">
            <a:schemeClr val="accent1"/>
          </a:fillRef>
          <a:effectRef idx="1">
            <a:schemeClr val="accent1"/>
          </a:effectRef>
          <a:fontRef idx="minor">
            <a:schemeClr val="tx1"/>
          </a:fontRef>
        </p:style>
      </p:cxnSp>
      <p:sp>
        <p:nvSpPr>
          <p:cNvPr id="221" name="TextBox 220"/>
          <p:cNvSpPr txBox="1"/>
          <p:nvPr/>
        </p:nvSpPr>
        <p:spPr>
          <a:xfrm>
            <a:off x="8941505" y="3501961"/>
            <a:ext cx="2586885" cy="769441"/>
          </a:xfrm>
          <a:prstGeom prst="rect">
            <a:avLst/>
          </a:prstGeom>
          <a:noFill/>
        </p:spPr>
        <p:txBody>
          <a:bodyPr wrap="square" rtlCol="0">
            <a:spAutoFit/>
          </a:bodyPr>
          <a:lstStyle/>
          <a:p>
            <a:r>
              <a:rPr lang="en-US" sz="1100" dirty="0">
                <a:solidFill>
                  <a:srgbClr val="000000"/>
                </a:solidFill>
              </a:rPr>
              <a:t>2. Proxy implements intelligent L7 routing, circuit breakers, enforces policies and reports metrics to control plane.</a:t>
            </a:r>
          </a:p>
        </p:txBody>
      </p:sp>
      <p:cxnSp>
        <p:nvCxnSpPr>
          <p:cNvPr id="224" name="Straight Arrow Connector 223"/>
          <p:cNvCxnSpPr>
            <a:stCxn id="221" idx="1"/>
            <a:endCxn id="113" idx="2"/>
          </p:cNvCxnSpPr>
          <p:nvPr/>
        </p:nvCxnSpPr>
        <p:spPr>
          <a:xfrm flipH="1">
            <a:off x="8354322" y="3886682"/>
            <a:ext cx="587183" cy="710296"/>
          </a:xfrm>
          <a:prstGeom prst="straightConnector1">
            <a:avLst/>
          </a:prstGeom>
          <a:ln w="12700">
            <a:solidFill>
              <a:schemeClr val="tx1"/>
            </a:solidFill>
            <a:prstDash val="dash"/>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4" name="Text Placeholder 3"/>
          <p:cNvSpPr>
            <a:spLocks noGrp="1"/>
          </p:cNvSpPr>
          <p:nvPr>
            <p:ph type="body" sz="quarter" idx="11"/>
          </p:nvPr>
        </p:nvSpPr>
        <p:spPr>
          <a:xfrm>
            <a:off x="1422399" y="387902"/>
            <a:ext cx="5855681" cy="618691"/>
          </a:xfrm>
        </p:spPr>
        <p:txBody>
          <a:bodyPr/>
          <a:lstStyle/>
          <a:p>
            <a:r>
              <a:rPr lang="en-US" dirty="0" err="1" smtClean="0"/>
              <a:t>Istio</a:t>
            </a:r>
            <a:r>
              <a:rPr lang="en-US" dirty="0" smtClean="0"/>
              <a:t> Architecture</a:t>
            </a:r>
            <a:endParaRPr lang="en-US" dirty="0"/>
          </a:p>
        </p:txBody>
      </p:sp>
    </p:spTree>
    <p:extLst>
      <p:ext uri="{BB962C8B-B14F-4D97-AF65-F5344CB8AC3E}">
        <p14:creationId xmlns:p14="http://schemas.microsoft.com/office/powerpoint/2010/main" val="5395551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2"/>
          </p:nvPr>
        </p:nvSpPr>
        <p:spPr>
          <a:xfrm>
            <a:off x="270022" y="1206605"/>
            <a:ext cx="4875720" cy="5265058"/>
          </a:xfrm>
        </p:spPr>
        <p:txBody>
          <a:bodyPr wrap="square">
            <a:normAutofit fontScale="77500" lnSpcReduction="20000"/>
          </a:bodyPr>
          <a:lstStyle/>
          <a:p>
            <a:pPr marL="342900" indent="-342900">
              <a:buFont typeface="Arial" charset="0"/>
              <a:buChar char="•"/>
            </a:pPr>
            <a:r>
              <a:rPr lang="en-US" b="1" dirty="0" smtClean="0"/>
              <a:t>Manager - </a:t>
            </a:r>
            <a:r>
              <a:rPr lang="en-US" dirty="0" smtClean="0"/>
              <a:t>configures </a:t>
            </a:r>
            <a:r>
              <a:rPr lang="en-US" dirty="0" err="1"/>
              <a:t>Istio</a:t>
            </a:r>
            <a:r>
              <a:rPr lang="en-US" dirty="0"/>
              <a:t> deployments and propagate configuration to the other components of the </a:t>
            </a:r>
            <a:r>
              <a:rPr lang="en-US" dirty="0" smtClean="0"/>
              <a:t>system</a:t>
            </a:r>
          </a:p>
          <a:p>
            <a:pPr marL="342900" indent="-342900">
              <a:buFont typeface="Arial" charset="0"/>
              <a:buChar char="•"/>
            </a:pPr>
            <a:r>
              <a:rPr lang="en-US" b="1" dirty="0" smtClean="0"/>
              <a:t>Mixer</a:t>
            </a:r>
            <a:r>
              <a:rPr lang="en-US" dirty="0" smtClean="0"/>
              <a:t> -  responsible for policy decisions and aggregating telemetry </a:t>
            </a:r>
            <a:r>
              <a:rPr lang="en-US" dirty="0"/>
              <a:t>data </a:t>
            </a:r>
            <a:r>
              <a:rPr lang="en-US" dirty="0" smtClean="0"/>
              <a:t>from the other components in the system using a flexible plugin architecture</a:t>
            </a:r>
          </a:p>
          <a:p>
            <a:pPr marL="342900" indent="-342900">
              <a:buFont typeface="Arial" charset="0"/>
              <a:buChar char="•"/>
            </a:pPr>
            <a:r>
              <a:rPr lang="en-US" b="1" dirty="0" smtClean="0"/>
              <a:t>Proxy</a:t>
            </a:r>
            <a:r>
              <a:rPr lang="en-US" dirty="0"/>
              <a:t> </a:t>
            </a:r>
            <a:r>
              <a:rPr lang="mr-IN" dirty="0" smtClean="0"/>
              <a:t>–</a:t>
            </a:r>
            <a:r>
              <a:rPr lang="en-US" dirty="0" smtClean="0"/>
              <a:t> (based on Envoy) mediates inbound </a:t>
            </a:r>
            <a:r>
              <a:rPr lang="en-US" dirty="0"/>
              <a:t>and outbound traffic for all </a:t>
            </a:r>
            <a:r>
              <a:rPr lang="en-US" dirty="0" err="1"/>
              <a:t>Istio</a:t>
            </a:r>
            <a:r>
              <a:rPr lang="en-US" dirty="0"/>
              <a:t>-managed services. It enforces access control and usage policies, and provides rich routing, load balancing, and protocol conversion</a:t>
            </a:r>
            <a:r>
              <a:rPr lang="en-US" dirty="0" smtClean="0"/>
              <a:t>.</a:t>
            </a:r>
          </a:p>
          <a:p>
            <a:pPr marL="342900" indent="-342900">
              <a:buFont typeface="Arial" charset="0"/>
              <a:buChar char="•"/>
            </a:pPr>
            <a:endParaRPr lang="en-US" dirty="0"/>
          </a:p>
          <a:p>
            <a:pPr marL="342900" indent="-342900">
              <a:buFont typeface="Arial" charset="0"/>
              <a:buChar char="•"/>
            </a:pPr>
            <a:endParaRPr lang="en-US" dirty="0"/>
          </a:p>
          <a:p>
            <a:pPr marL="342900" indent="-342900">
              <a:buFont typeface="Arial" charset="0"/>
              <a:buChar char="•"/>
            </a:pPr>
            <a:endParaRPr lang="en-US" dirty="0"/>
          </a:p>
        </p:txBody>
      </p:sp>
      <p:sp>
        <p:nvSpPr>
          <p:cNvPr id="3" name="Slide Number Placeholder 2"/>
          <p:cNvSpPr>
            <a:spLocks noGrp="1"/>
          </p:cNvSpPr>
          <p:nvPr>
            <p:ph type="sldNum" sz="quarter" idx="4"/>
          </p:nvPr>
        </p:nvSpPr>
        <p:spPr/>
        <p:txBody>
          <a:bodyPr/>
          <a:lstStyle/>
          <a:p>
            <a:pPr>
              <a:defRPr/>
            </a:pPr>
            <a:fld id="{47E2A2FB-4124-E847-BF26-5C45CEC0529D}" type="slidenum">
              <a:rPr lang="en-US" smtClean="0"/>
              <a:pPr>
                <a:defRPr/>
              </a:pPr>
              <a:t>8</a:t>
            </a:fld>
            <a:endParaRPr lang="en-US" dirty="0"/>
          </a:p>
        </p:txBody>
      </p:sp>
      <p:sp>
        <p:nvSpPr>
          <p:cNvPr id="6" name="Text Placeholder 5"/>
          <p:cNvSpPr>
            <a:spLocks noGrp="1"/>
          </p:cNvSpPr>
          <p:nvPr>
            <p:ph type="body" sz="quarter" idx="11"/>
          </p:nvPr>
        </p:nvSpPr>
        <p:spPr>
          <a:xfrm>
            <a:off x="1165171" y="387902"/>
            <a:ext cx="5027020" cy="521222"/>
          </a:xfrm>
        </p:spPr>
        <p:txBody>
          <a:bodyPr/>
          <a:lstStyle/>
          <a:p>
            <a:r>
              <a:rPr lang="en-US" dirty="0"/>
              <a:t>Istio </a:t>
            </a:r>
            <a:r>
              <a:rPr lang="en-US" dirty="0" smtClean="0"/>
              <a:t>Architecture</a:t>
            </a:r>
            <a:endParaRPr lang="en-US" dirty="0"/>
          </a:p>
        </p:txBody>
      </p:sp>
      <p:pic>
        <p:nvPicPr>
          <p:cNvPr id="4" name="Picture 3"/>
          <p:cNvPicPr>
            <a:picLocks noChangeAspect="1"/>
          </p:cNvPicPr>
          <p:nvPr/>
        </p:nvPicPr>
        <p:blipFill>
          <a:blip r:embed="rId2"/>
          <a:stretch>
            <a:fillRect/>
          </a:stretch>
        </p:blipFill>
        <p:spPr>
          <a:xfrm>
            <a:off x="5297042" y="648513"/>
            <a:ext cx="6560164" cy="5152516"/>
          </a:xfrm>
          <a:prstGeom prst="rect">
            <a:avLst/>
          </a:prstGeom>
        </p:spPr>
      </p:pic>
      <p:sp>
        <p:nvSpPr>
          <p:cNvPr id="5" name="TextBox 4"/>
          <p:cNvSpPr txBox="1"/>
          <p:nvPr/>
        </p:nvSpPr>
        <p:spPr>
          <a:xfrm>
            <a:off x="7198658" y="6061640"/>
            <a:ext cx="3755211" cy="170329"/>
          </a:xfrm>
          <a:prstGeom prst="rect">
            <a:avLst/>
          </a:prstGeom>
        </p:spPr>
        <p:txBody>
          <a:bodyPr vert="horz" wrap="none" lIns="91440" tIns="45720" rIns="91440" bIns="45720" rtlCol="0" anchor="t" anchorCtr="0">
            <a:noAutofit/>
          </a:bodyPr>
          <a:lstStyle/>
          <a:p>
            <a:pPr>
              <a:lnSpc>
                <a:spcPct val="90000"/>
              </a:lnSpc>
              <a:spcBef>
                <a:spcPts val="1000"/>
              </a:spcBef>
            </a:pPr>
            <a:r>
              <a:rPr lang="en-US" sz="1000" dirty="0">
                <a:solidFill>
                  <a:srgbClr val="000000"/>
                </a:solidFill>
              </a:rPr>
              <a:t>https://</a:t>
            </a:r>
            <a:r>
              <a:rPr lang="en-US" sz="1000" dirty="0" err="1">
                <a:solidFill>
                  <a:srgbClr val="000000"/>
                </a:solidFill>
              </a:rPr>
              <a:t>github.com</a:t>
            </a:r>
            <a:r>
              <a:rPr lang="en-US" sz="1000" dirty="0">
                <a:solidFill>
                  <a:srgbClr val="000000"/>
                </a:solidFill>
              </a:rPr>
              <a:t>/</a:t>
            </a:r>
            <a:r>
              <a:rPr lang="en-US" sz="1000" dirty="0" err="1">
                <a:solidFill>
                  <a:srgbClr val="000000"/>
                </a:solidFill>
              </a:rPr>
              <a:t>istio</a:t>
            </a:r>
            <a:r>
              <a:rPr lang="en-US" sz="1000" dirty="0">
                <a:solidFill>
                  <a:srgbClr val="000000"/>
                </a:solidFill>
              </a:rPr>
              <a:t>/</a:t>
            </a:r>
            <a:r>
              <a:rPr lang="en-US" sz="1000" dirty="0" err="1">
                <a:solidFill>
                  <a:srgbClr val="000000"/>
                </a:solidFill>
              </a:rPr>
              <a:t>istio</a:t>
            </a:r>
            <a:r>
              <a:rPr lang="en-US" sz="1000" dirty="0">
                <a:solidFill>
                  <a:srgbClr val="000000"/>
                </a:solidFill>
              </a:rPr>
              <a:t>/blob/master/</a:t>
            </a:r>
            <a:r>
              <a:rPr lang="en-US" sz="1000" dirty="0" err="1">
                <a:solidFill>
                  <a:srgbClr val="000000"/>
                </a:solidFill>
              </a:rPr>
              <a:t>ARCHITECTURE.md</a:t>
            </a:r>
            <a:endParaRPr lang="en-US" sz="1000" dirty="0">
              <a:solidFill>
                <a:srgbClr val="000000"/>
              </a:solidFill>
            </a:endParaRPr>
          </a:p>
        </p:txBody>
      </p:sp>
    </p:spTree>
    <p:extLst>
      <p:ext uri="{BB962C8B-B14F-4D97-AF65-F5344CB8AC3E}">
        <p14:creationId xmlns:p14="http://schemas.microsoft.com/office/powerpoint/2010/main" val="16280198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kumimoji="1" lang="zh-CN" altLang="en-US"/>
          </a:p>
        </p:txBody>
      </p:sp>
      <p:pic>
        <p:nvPicPr>
          <p:cNvPr id="2050" name="Picture 2" descr="5019325767895"/>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12513" y="164250"/>
            <a:ext cx="10641287" cy="60304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481778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LASSAUTHORUNITTITLE"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IBM InterConnect 2017">
  <a:themeElements>
    <a:clrScheme name="InterConnect 2017-FNL">
      <a:dk1>
        <a:srgbClr val="000000"/>
      </a:dk1>
      <a:lt1>
        <a:srgbClr val="FFFFFF"/>
      </a:lt1>
      <a:dk2>
        <a:srgbClr val="44546A"/>
      </a:dk2>
      <a:lt2>
        <a:srgbClr val="E7E6E6"/>
      </a:lt2>
      <a:accent1>
        <a:srgbClr val="B8AEAE"/>
      </a:accent1>
      <a:accent2>
        <a:srgbClr val="E4E1E4"/>
      </a:accent2>
      <a:accent3>
        <a:srgbClr val="F05253"/>
      </a:accent3>
      <a:accent4>
        <a:srgbClr val="1C3649"/>
      </a:accent4>
      <a:accent5>
        <a:srgbClr val="5498D5"/>
      </a:accent5>
      <a:accent6>
        <a:srgbClr val="AC72E6"/>
      </a:accent6>
      <a:hlink>
        <a:srgbClr val="0563C1"/>
      </a:hlink>
      <a:folHlink>
        <a:srgbClr val="954F7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2">
          <a:schemeClr val="accent1"/>
        </a:fillRef>
        <a:effectRef idx="1">
          <a:schemeClr val="accent1"/>
        </a:effectRef>
        <a:fontRef idx="minor">
          <a:schemeClr val="dk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wrap="square" lIns="91440" tIns="45720" rIns="91440" bIns="45720" rtlCol="0" anchor="t" anchorCtr="0">
        <a:noAutofit/>
      </a:bodyPr>
      <a:lstStyle>
        <a:defPPr>
          <a:lnSpc>
            <a:spcPct val="90000"/>
          </a:lnSpc>
          <a:spcBef>
            <a:spcPts val="1000"/>
          </a:spcBef>
          <a:defRPr sz="25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LFAug15wide">
  <a:themeElements>
    <a:clrScheme name="">
      <a:dk1>
        <a:srgbClr val="000000"/>
      </a:dk1>
      <a:lt1>
        <a:srgbClr val="FFFFFF"/>
      </a:lt1>
      <a:dk2>
        <a:srgbClr val="8CC63F"/>
      </a:dk2>
      <a:lt2>
        <a:srgbClr val="F389AF"/>
      </a:lt2>
      <a:accent1>
        <a:srgbClr val="008ABF"/>
      </a:accent1>
      <a:accent2>
        <a:srgbClr val="8CC63F"/>
      </a:accent2>
      <a:accent3>
        <a:srgbClr val="FFCF01"/>
      </a:accent3>
      <a:accent4>
        <a:srgbClr val="B8471B"/>
      </a:accent4>
      <a:accent5>
        <a:srgbClr val="82D1F5"/>
      </a:accent5>
      <a:accent6>
        <a:srgbClr val="007670"/>
      </a:accent6>
      <a:hlink>
        <a:srgbClr val="00649D"/>
      </a:hlink>
      <a:folHlink>
        <a:srgbClr val="7F1C7D"/>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614363" rtl="0" eaLnBrk="1" fontAlgn="base" latinLnBrk="0" hangingPunct="1">
          <a:lnSpc>
            <a:spcPct val="100000"/>
          </a:lnSpc>
          <a:spcBef>
            <a:spcPct val="0"/>
          </a:spcBef>
          <a:spcAft>
            <a:spcPct val="0"/>
          </a:spcAft>
          <a:buClrTx/>
          <a:buSzTx/>
          <a:buFont typeface="Arial" panose="020B0604020202020204" pitchFamily="34" charset="0"/>
          <a:buNone/>
          <a:tabLst/>
          <a:defRPr kumimoji="0" lang="de-DE" sz="12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solidFill>
          <a:srgbClr val="FDFDFD"/>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107763"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ctr" defTabSz="614363" rtl="0" eaLnBrk="1" fontAlgn="base" latinLnBrk="0" hangingPunct="1">
          <a:lnSpc>
            <a:spcPct val="100000"/>
          </a:lnSpc>
          <a:spcBef>
            <a:spcPct val="0"/>
          </a:spcBef>
          <a:spcAft>
            <a:spcPct val="0"/>
          </a:spcAft>
          <a:buClrTx/>
          <a:buSzTx/>
          <a:buFont typeface="Arial" panose="020B0604020202020204" pitchFamily="34" charset="0"/>
          <a:buNone/>
          <a:tabLst/>
          <a:defRPr kumimoji="0" lang="de-DE" sz="12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LD1WE_9.1 1">
        <a:dk1>
          <a:srgbClr val="000000"/>
        </a:dk1>
        <a:lt1>
          <a:srgbClr val="FFFFFF"/>
        </a:lt1>
        <a:dk2>
          <a:srgbClr val="000000"/>
        </a:dk2>
        <a:lt2>
          <a:srgbClr val="C0C0C0"/>
        </a:lt2>
        <a:accent1>
          <a:srgbClr val="008ABF"/>
        </a:accent1>
        <a:accent2>
          <a:srgbClr val="4D4D4D"/>
        </a:accent2>
        <a:accent3>
          <a:srgbClr val="FFFFFF"/>
        </a:accent3>
        <a:accent4>
          <a:srgbClr val="000000"/>
        </a:accent4>
        <a:accent5>
          <a:srgbClr val="BEC4FD"/>
        </a:accent5>
        <a:accent6>
          <a:srgbClr val="454545"/>
        </a:accent6>
        <a:hlink>
          <a:srgbClr val="1C7270"/>
        </a:hlink>
        <a:folHlink>
          <a:srgbClr val="9E640E"/>
        </a:folHlink>
      </a:clrScheme>
      <a:clrMap bg1="lt1" tx1="dk1" bg2="lt2" tx2="dk2" accent1="accent1" accent2="accent2" accent3="accent3" accent4="accent4" accent5="accent5" accent6="accent6" hlink="hlink" folHlink="folHlink"/>
    </a:extraClrScheme>
    <a:extraClrScheme>
      <a:clrScheme name="LD1WE_9.1 2">
        <a:dk1>
          <a:srgbClr val="808080"/>
        </a:dk1>
        <a:lt1>
          <a:srgbClr val="FFFFFF"/>
        </a:lt1>
        <a:dk2>
          <a:srgbClr val="000000"/>
        </a:dk2>
        <a:lt2>
          <a:srgbClr val="CCCCFF"/>
        </a:lt2>
        <a:accent1>
          <a:srgbClr val="7889FB"/>
        </a:accent1>
        <a:accent2>
          <a:srgbClr val="DFFF66"/>
        </a:accent2>
        <a:accent3>
          <a:srgbClr val="AAAAAA"/>
        </a:accent3>
        <a:accent4>
          <a:srgbClr val="DADADA"/>
        </a:accent4>
        <a:accent5>
          <a:srgbClr val="BEC4FD"/>
        </a:accent5>
        <a:accent6>
          <a:srgbClr val="CAE75C"/>
        </a:accent6>
        <a:hlink>
          <a:srgbClr val="C0C0C0"/>
        </a:hlink>
        <a:folHlink>
          <a:srgbClr val="D18213"/>
        </a:folHlink>
      </a:clrScheme>
      <a:clrMap bg1="dk2" tx1="lt1" bg2="dk1" tx2="lt2" accent1="accent1" accent2="accent2" accent3="accent3" accent4="accent4" accent5="accent5" accent6="accent6" hlink="hlink" folHlink="folHlink"/>
    </a:extraClrScheme>
    <a:extraClrScheme>
      <a:clrScheme name="CommonLookAug15">
        <a:dk1>
          <a:srgbClr val="000000"/>
        </a:dk1>
        <a:lt1>
          <a:srgbClr val="FFFFFF"/>
        </a:lt1>
        <a:dk2>
          <a:srgbClr val="000000"/>
        </a:dk2>
        <a:lt2>
          <a:srgbClr val="F389AF"/>
        </a:lt2>
        <a:accent1>
          <a:srgbClr val="008ABF"/>
        </a:accent1>
        <a:accent2>
          <a:srgbClr val="8CC63F"/>
        </a:accent2>
        <a:accent3>
          <a:srgbClr val="FFCF01"/>
        </a:accent3>
        <a:accent4>
          <a:srgbClr val="B8471B"/>
        </a:accent4>
        <a:accent5>
          <a:srgbClr val="82D1F5"/>
        </a:accent5>
        <a:accent6>
          <a:srgbClr val="007670"/>
        </a:accent6>
        <a:hlink>
          <a:srgbClr val="00649D"/>
        </a:hlink>
        <a:folHlink>
          <a:srgbClr val="7F1C7D"/>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2016 Unit templateWIDE.potx" id="{66139B18-5809-4E27-AB4A-13190995D102}" vid="{4FB9538C-9565-4019-8B1C-9C4269F5133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21634</TotalTime>
  <Words>930</Words>
  <Application>Microsoft Macintosh PowerPoint</Application>
  <PresentationFormat>宽屏</PresentationFormat>
  <Paragraphs>169</Paragraphs>
  <Slides>9</Slides>
  <Notes>3</Notes>
  <HiddenSlides>0</HiddenSlides>
  <MMClips>0</MMClips>
  <ScaleCrop>false</ScaleCrop>
  <HeadingPairs>
    <vt:vector size="6" baseType="variant">
      <vt:variant>
        <vt:lpstr>已用的字体</vt:lpstr>
      </vt:variant>
      <vt:variant>
        <vt:i4>16</vt:i4>
      </vt:variant>
      <vt:variant>
        <vt:lpstr>主题</vt:lpstr>
      </vt:variant>
      <vt:variant>
        <vt:i4>3</vt:i4>
      </vt:variant>
      <vt:variant>
        <vt:lpstr>幻灯片标题</vt:lpstr>
      </vt:variant>
      <vt:variant>
        <vt:i4>9</vt:i4>
      </vt:variant>
    </vt:vector>
  </HeadingPairs>
  <TitlesOfParts>
    <vt:vector size="28" baseType="lpstr">
      <vt:lpstr>Calibri</vt:lpstr>
      <vt:lpstr>Calibri Light</vt:lpstr>
      <vt:lpstr>Cambria</vt:lpstr>
      <vt:lpstr>DengXian</vt:lpstr>
      <vt:lpstr>DengXian Light</vt:lpstr>
      <vt:lpstr>Mangal</vt:lpstr>
      <vt:lpstr>medium-content-sans-serif-font</vt:lpstr>
      <vt:lpstr>medium-content-serif-font</vt:lpstr>
      <vt:lpstr>Monaco</vt:lpstr>
      <vt:lpstr>ＭＳ 明朝</vt:lpstr>
      <vt:lpstr>Roboto</vt:lpstr>
      <vt:lpstr>Roboto Medium</vt:lpstr>
      <vt:lpstr>Times New Roman</vt:lpstr>
      <vt:lpstr>Verdana</vt:lpstr>
      <vt:lpstr>Wingdings</vt:lpstr>
      <vt:lpstr>Arial</vt:lpstr>
      <vt:lpstr>Office Theme</vt:lpstr>
      <vt:lpstr>1_IBM InterConnect 2017</vt:lpstr>
      <vt:lpstr>CLFAug15wide</vt:lpstr>
      <vt:lpstr>PowerPoint 演示文稿</vt:lpstr>
      <vt:lpstr>PowerPoint 演示文稿</vt:lpstr>
      <vt:lpstr>Istio Architecture</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 Ning Wang</dc:creator>
  <cp:lastModifiedBy>Xi Ning Wang</cp:lastModifiedBy>
  <cp:revision>267</cp:revision>
  <dcterms:created xsi:type="dcterms:W3CDTF">2017-08-05T12:46:59Z</dcterms:created>
  <dcterms:modified xsi:type="dcterms:W3CDTF">2018-02-05T10:22:45Z</dcterms:modified>
</cp:coreProperties>
</file>